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Helvetica Neue"/>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HelveticaNeue-regular.fntdata"/><Relationship Id="rId14" Type="http://schemas.openxmlformats.org/officeDocument/2006/relationships/slide" Target="slides/slide9.xml"/><Relationship Id="rId17" Type="http://schemas.openxmlformats.org/officeDocument/2006/relationships/font" Target="fonts/HelveticaNeue-italic.fntdata"/><Relationship Id="rId16" Type="http://schemas.openxmlformats.org/officeDocument/2006/relationships/font" Target="fonts/HelveticaNeue-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HelveticaNeue-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BwIaIyx1fyAwGqWD8VVLEY204Xe9A3t2/view?usp=sharing" TargetMode="External"/><Relationship Id="rId3" Type="http://schemas.openxmlformats.org/officeDocument/2006/relationships/hyperlink" Target="https://drive.google.com/file/d/1Gl1funIs6FVZK-VySYsht3pAnhaCkmhD/view?usp=sharing" TargetMode="External"/><Relationship Id="rId4" Type="http://schemas.openxmlformats.org/officeDocument/2006/relationships/hyperlink" Target="https://drive.google.com/file/d/1sBM7iVvffb6A0kw9J6gBfWnskeZ7V5jF/view?usp=sharing" TargetMode="External"/><Relationship Id="rId5" Type="http://schemas.openxmlformats.org/officeDocument/2006/relationships/hyperlink" Target="https://drive.google.com/file/d/1kdMTDiVuoye2Tr36goBiUp8P-87o_vJ3/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link.galegroup.com/apps/doc/PC4295800849/BIC?u=dclib_main&amp;sid=BIC&amp;xid=e13ceb4b"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hool-eb-com.dclibrary.idm.oclc.org/levels/elementary/assembly/view/171984."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chool-eb-com.dclibrary.idm.oclc.org/levels/elementary/article/Ruby-Bridges/487557"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hool-eb-com.dclibrary.idm.oclc.org/levels/elementary/assembly/view/178691" TargetMode="External"/><Relationship Id="rId3" Type="http://schemas.openxmlformats.org/officeDocument/2006/relationships/hyperlink" Target="http://school-eb-com.dclibrary.idm.oclc.org/levels/elementary/assembly/view/178691" TargetMode="External"/><Relationship Id="rId4" Type="http://schemas.openxmlformats.org/officeDocument/2006/relationships/hyperlink" Target="https://school-eb-com.dclibrary.idm.oclc.org/levels/elementary/assembly/view/178691"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 name="Shape 33"/>
        <p:cNvGrpSpPr/>
        <p:nvPr/>
      </p:nvGrpSpPr>
      <p:grpSpPr>
        <a:xfrm>
          <a:off x="0" y="0"/>
          <a:ext cx="0" cy="0"/>
          <a:chOff x="0" y="0"/>
          <a:chExt cx="0" cy="0"/>
        </a:xfrm>
      </p:grpSpPr>
      <p:sp>
        <p:nvSpPr>
          <p:cNvPr id="34" name="Google Shape;34;gd7cc52364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 name="Google Shape;35;gd7cc52364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About this lesson</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This lessons teaches students to take notes by summarizing information in their own words, explaining what students do first to get ready to research.  It references items and research topics from the 5th-grade inquiry arc, What is the best way to promote change?</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Materials:</a:t>
            </a:r>
            <a:endParaRPr b="1">
              <a:solidFill>
                <a:schemeClr val="dk1"/>
              </a:solidFill>
            </a:endParaRPr>
          </a:p>
          <a:p>
            <a:pPr indent="-298450" lvl="0" marL="457200" rtl="0" algn="l">
              <a:spcBef>
                <a:spcPts val="0"/>
              </a:spcBef>
              <a:spcAft>
                <a:spcPts val="0"/>
              </a:spcAft>
              <a:buClr>
                <a:schemeClr val="dk1"/>
              </a:buClr>
              <a:buSzPts val="1100"/>
              <a:buChar char="●"/>
            </a:pPr>
            <a:r>
              <a:rPr lang="en" u="sng">
                <a:solidFill>
                  <a:schemeClr val="hlink"/>
                </a:solidFill>
                <a:hlinkClick r:id="rId2"/>
              </a:rPr>
              <a:t>Summarizing Information (handout)</a:t>
            </a:r>
            <a:endParaRPr>
              <a:solidFill>
                <a:schemeClr val="dk1"/>
              </a:solidFill>
            </a:endParaRPr>
          </a:p>
          <a:p>
            <a:pPr indent="-298450" lvl="0" marL="457200" rtl="0" algn="l">
              <a:spcBef>
                <a:spcPts val="0"/>
              </a:spcBef>
              <a:spcAft>
                <a:spcPts val="0"/>
              </a:spcAft>
              <a:buClr>
                <a:schemeClr val="dk1"/>
              </a:buClr>
              <a:buSzPts val="1100"/>
              <a:buChar char="●"/>
            </a:pPr>
            <a:r>
              <a:rPr lang="en" u="sng">
                <a:solidFill>
                  <a:schemeClr val="hlink"/>
                </a:solidFill>
                <a:hlinkClick r:id="rId3"/>
              </a:rPr>
              <a:t>Summarizing Information (model)</a:t>
            </a:r>
            <a:endParaRPr>
              <a:solidFill>
                <a:schemeClr val="dk1"/>
              </a:solidFill>
            </a:endParaRPr>
          </a:p>
          <a:p>
            <a:pPr indent="-298450" lvl="0" marL="457200" rtl="0" algn="l">
              <a:spcBef>
                <a:spcPts val="0"/>
              </a:spcBef>
              <a:spcAft>
                <a:spcPts val="0"/>
              </a:spcAft>
              <a:buClr>
                <a:schemeClr val="dk1"/>
              </a:buClr>
              <a:buSzPts val="1100"/>
              <a:buChar char="●"/>
            </a:pPr>
            <a:r>
              <a:rPr lang="en" u="sng">
                <a:solidFill>
                  <a:schemeClr val="hlink"/>
                </a:solidFill>
                <a:hlinkClick r:id="rId4"/>
              </a:rPr>
              <a:t>What is a Summary (anchor chart)</a:t>
            </a:r>
            <a:endParaRPr>
              <a:solidFill>
                <a:schemeClr val="dk1"/>
              </a:solidFill>
            </a:endParaRPr>
          </a:p>
          <a:p>
            <a:pPr indent="-298450" lvl="0" marL="457200" rtl="0" algn="l">
              <a:spcBef>
                <a:spcPts val="0"/>
              </a:spcBef>
              <a:spcAft>
                <a:spcPts val="0"/>
              </a:spcAft>
              <a:buClr>
                <a:schemeClr val="dk1"/>
              </a:buClr>
              <a:buSzPts val="1100"/>
              <a:buChar char="●"/>
            </a:pPr>
            <a:r>
              <a:rPr lang="en" u="sng">
                <a:solidFill>
                  <a:schemeClr val="hlink"/>
                </a:solidFill>
                <a:hlinkClick r:id="rId5"/>
              </a:rPr>
              <a:t>Ruby Bridges (handout)</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en">
                <a:solidFill>
                  <a:schemeClr val="dk1"/>
                </a:solidFill>
              </a:rPr>
              <a:t>ELA Standards:</a:t>
            </a:r>
            <a:endParaRPr b="1">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W.5.8: Recall relevant information from experiences or gather relevant information from print and digital sources; summarize or paraphrase information in notes and finished work, and provide a list of sources.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W.4.8:</a:t>
            </a:r>
            <a:r>
              <a:rPr b="1" lang="en">
                <a:solidFill>
                  <a:schemeClr val="dk1"/>
                </a:solidFill>
              </a:rPr>
              <a:t> </a:t>
            </a:r>
            <a:r>
              <a:rPr lang="en">
                <a:solidFill>
                  <a:schemeClr val="dk1"/>
                </a:solidFill>
              </a:rPr>
              <a:t>Recall relevant information from experiences or gather relevant information from print and digital sources; take notes and categorize information, and provide a list of sources.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W.3.10: Write routinely over extended time frames (time for research, reflection, and revision) and shorter time frames (a single sitting or a day or two) for a range of discipline-specific tasks, purposes, and audiences.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W.3.8: Recall information from experiences or gather information from print and digital sources; take brief notes on sources and sort evidence into provided categories.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W.5.10: Write routinely over extended time frames (time for research, reflection, and revision) and shorter time frames (a single sitting or a day or two) for a range of discipline-specific tasks, purposes, and audiences.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W.4.10: Write routinely over extended time frames (time for research, reflection, and revision) and shorter time frames (a single sitting or a day or two) for a range of discipline-specific tasks, purposes, and audiences.</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Prepare in Advance:</a:t>
            </a:r>
            <a:endParaRPr b="1">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Have your DC Public Library card number ready to access lesson materials throughout the lesson.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DC Content Power Standards:</a:t>
            </a:r>
            <a:endParaRPr b="1">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5.DC.14.4 - List and describe the steps toward desegregation (e.g., A. Philip Randolph’s proposed 1941 March on Washington, Jackie Robinson and baseball, Truman and the Armed Forces, Adam Clayton Powell and Congress, and the integration of public schools).</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C3 Framework Indicators and Common Core Standards for Literacy in History/Social Studies:</a:t>
            </a:r>
            <a:endParaRPr b="1">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D2.His.9.3-5. Summarize how different kinds of historical sources are used to explain events in the past.</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ge3c65531a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 name="Google Shape;42;ge3c65531a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chemeClr val="dk1"/>
                </a:solidFill>
              </a:rPr>
              <a:t>Teaching notes</a:t>
            </a:r>
            <a:endParaRPr b="1">
              <a:solidFill>
                <a:schemeClr val="dk1"/>
              </a:solidFill>
            </a:endParaRPr>
          </a:p>
          <a:p>
            <a:pPr indent="0" lvl="0" marL="0" rtl="0" algn="l">
              <a:spcBef>
                <a:spcPts val="0"/>
              </a:spcBef>
              <a:spcAft>
                <a:spcPts val="0"/>
              </a:spcAft>
              <a:buClr>
                <a:schemeClr val="dk1"/>
              </a:buClr>
              <a:buSzPts val="1100"/>
              <a:buFont typeface="Arial"/>
              <a:buNone/>
            </a:pPr>
            <a:r>
              <a:t/>
            </a:r>
            <a:endParaRPr b="1">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Suggested Pacing:</a:t>
            </a:r>
            <a:r>
              <a:rPr lang="en">
                <a:solidFill>
                  <a:schemeClr val="dk1"/>
                </a:solidFill>
              </a:rPr>
              <a:t> 1 minute</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Directions: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Explain that in this lesson students will learn how to take notes by summarizing information as they research.</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Attribution:</a:t>
            </a:r>
            <a:endParaRPr b="1">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Previous Slide - </a:t>
            </a:r>
            <a:r>
              <a:rPr lang="en" u="sng">
                <a:solidFill>
                  <a:schemeClr val="hlink"/>
                </a:solidFill>
                <a:hlinkClick r:id="rId2"/>
              </a:rPr>
              <a:t>Courtesy of DC Public Library and Gale Biography in Context.</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ge5289523c7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 name="Google Shape;48;ge5289523c7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Teaching notes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b="1" lang="en">
                <a:solidFill>
                  <a:schemeClr val="dk1"/>
                </a:solidFill>
              </a:rPr>
              <a:t>Suggested Pacing:</a:t>
            </a:r>
            <a:r>
              <a:rPr lang="en">
                <a:solidFill>
                  <a:schemeClr val="dk1"/>
                </a:solidFill>
              </a:rPr>
              <a:t> 1 minute</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Directions: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Review the process of research.</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Explain that part of the process of doing research is summarizing what you learn by taking notes.</a:t>
            </a:r>
            <a:endParaRPr>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ge5289523c7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 name="Google Shape;55;ge5289523c7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Teaching notes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b="1" lang="en">
                <a:solidFill>
                  <a:schemeClr val="dk1"/>
                </a:solidFill>
              </a:rPr>
              <a:t>Suggested Pacing:</a:t>
            </a:r>
            <a:r>
              <a:rPr lang="en">
                <a:solidFill>
                  <a:schemeClr val="dk1"/>
                </a:solidFill>
              </a:rPr>
              <a:t> </a:t>
            </a:r>
            <a:r>
              <a:rPr lang="en">
                <a:solidFill>
                  <a:schemeClr val="dk1"/>
                </a:solidFill>
              </a:rPr>
              <a:t>2 minutes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Directions: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If needed, create a What is a Summary? anchor chart to refer back to throughout the lesson.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Explain that when you summarize a piece of text, video, or audio, you write down the main ideas and details in your own words using short, key phrases and words. The point of a summary is to break down the big ideas into just the most important parts.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Use established classroom routine to divide class into small groups of 2-3 and distribute Summarizing Information Notes Sheet.</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Create a larger version of the handout on the board or create a teacher-made anchor chart. You will use this to model summarizing throughout the lesson.</a:t>
            </a:r>
            <a:endParaRPr>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e5289523c7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e5289523c7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Teaching notes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b="1" lang="en">
                <a:solidFill>
                  <a:schemeClr val="dk1"/>
                </a:solidFill>
              </a:rPr>
              <a:t>Suggested Pacing:</a:t>
            </a:r>
            <a:r>
              <a:rPr lang="en">
                <a:solidFill>
                  <a:schemeClr val="dk1"/>
                </a:solidFill>
              </a:rPr>
              <a:t> </a:t>
            </a:r>
            <a:r>
              <a:rPr lang="en">
                <a:solidFill>
                  <a:schemeClr val="dk1"/>
                </a:solidFill>
              </a:rPr>
              <a:t>1 minute</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Directions: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Say, "In the previous lesson, you prepared to begin research by generating research questions and keywords about the topic of desegregation. Today, we will research to answer some of these questions and summarize the information we find."</a:t>
            </a:r>
            <a:endParaRPr>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e5289523c7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e5289523c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Teaching notes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b="1" lang="en">
                <a:solidFill>
                  <a:schemeClr val="dk1"/>
                </a:solidFill>
              </a:rPr>
              <a:t>Suggested Pacing:</a:t>
            </a:r>
            <a:r>
              <a:rPr lang="en">
                <a:solidFill>
                  <a:schemeClr val="dk1"/>
                </a:solidFill>
              </a:rPr>
              <a:t> </a:t>
            </a:r>
            <a:r>
              <a:rPr lang="en">
                <a:solidFill>
                  <a:schemeClr val="dk1"/>
                </a:solidFill>
              </a:rPr>
              <a:t>2 minutes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Directions: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Explain that first, we need to write down a research question from our list. Model jotting the first question, "What was segregation?" in the "Questions" column of the Summarizing Information handout.</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Instruct students to copy this into their own handouts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Student Look-Fors: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Students record the question in "Questions" column of their Summarizing Information handouts.</a:t>
            </a:r>
            <a:endParaRPr>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e5289523c7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e5289523c7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Teaching notes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b="1" lang="en">
                <a:solidFill>
                  <a:schemeClr val="dk1"/>
                </a:solidFill>
              </a:rPr>
              <a:t>Suggested Pacing:</a:t>
            </a:r>
            <a:r>
              <a:rPr lang="en">
                <a:solidFill>
                  <a:schemeClr val="dk1"/>
                </a:solidFill>
              </a:rPr>
              <a:t> </a:t>
            </a:r>
            <a:r>
              <a:rPr lang="en">
                <a:solidFill>
                  <a:schemeClr val="dk1"/>
                </a:solidFill>
              </a:rPr>
              <a:t>4 minutes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Directions: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Have your library card ready and enter the number at Login to see the video.</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Click "View the original page" link at the bottom of the screen to see a full-screen version.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Explain to students that you are going to answer our research question by taking notes on a video and summarizing.</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Watch the video (cited below), then think aloud to break down the key phrases, words, and ideas that help to answer the research question: "What was segregation?"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If needed, refer to the Summarizing Information (Model).</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If needed, watch the video again.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Model writing this in your own words while students write a summary in the "Notes" section of their Summarizing Information handouts.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Student Look-Fors: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1896 the supreme court decided segregation was legal, this meant that African Americans could be kept separate from whites.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African Americans and whites had different schools.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1954 Supreme Court changed their minds and decided that schools must let both white and African American students attend</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Having separate schools was not equal, or fair</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Attribution: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Video embedded: </a:t>
            </a:r>
            <a:r>
              <a:rPr lang="en" u="sng">
                <a:solidFill>
                  <a:schemeClr val="hlink"/>
                </a:solidFill>
                <a:hlinkClick r:id="rId2"/>
              </a:rPr>
              <a:t>"Jim Crow law." Britannica School, Encyclopædia Britannica, 11 Sep. 2018. Accessed 11 Sep. 2018.</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e5289523c7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e5289523c7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Teaching notes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b="1" lang="en">
                <a:solidFill>
                  <a:schemeClr val="dk1"/>
                </a:solidFill>
              </a:rPr>
              <a:t>Suggested Pacing:</a:t>
            </a:r>
            <a:r>
              <a:rPr lang="en">
                <a:solidFill>
                  <a:schemeClr val="dk1"/>
                </a:solidFill>
              </a:rPr>
              <a:t> 4 minutes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Directions: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Instruct students to draw a line across their page under their notes or skip a line to show they are moving from one research question to the next.</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Model writing the next research question, "What made desegregation so difficult?" below the line in the "Questions" column of the Summarizing Information handout.</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If needed, think aloud to infer the meaning of "desegregation" from "segregation."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Explain that students will now practice summarizing together with their group.</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Distribute Ruby Bridges text to students.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Direct students to read along as you read the text aloud. Then, students are to work with their groups to jot the key phrases, words, and ideas that help to answer their research question in the "Notes" section of the Summarizing Information handout.</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Refer students back to What is a Summary? chart to guide their work.</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After allowing groups 2 minutes to work, call on several groups to share out. Use this as an opportunity to highlight examples and non-examples, referring back to the What is a Summary? Chart.</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Did you use your own words?</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Did you write in short phrases to break down big ideas?</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Did you jot down the important ideas and details that help answer our question?</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Is that an important detail? Why or why not?</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Student Look-Fors: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Ruby Bridges was the only African American at her school.</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Before this, schools had been segregated or separated.</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A lot of people did not think it was right for white children to attend the same school as Ruby Bridges.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People yelled and were mean to Ruby when she went to school.</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Parents took their children out of school so they would not be in Ruby's class.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Desegregation was hard because many people did not think white people and African Americans should be together.</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Attribution:</a:t>
            </a:r>
            <a:endParaRPr>
              <a:solidFill>
                <a:schemeClr val="dk1"/>
              </a:solidFill>
            </a:endParaRPr>
          </a:p>
          <a:p>
            <a:pPr indent="-298450" lvl="0" marL="457200" rtl="0" algn="l">
              <a:spcBef>
                <a:spcPts val="0"/>
              </a:spcBef>
              <a:spcAft>
                <a:spcPts val="0"/>
              </a:spcAft>
              <a:buClr>
                <a:schemeClr val="dk1"/>
              </a:buClr>
              <a:buSzPts val="1100"/>
              <a:buChar char="●"/>
            </a:pPr>
            <a:r>
              <a:rPr lang="en" u="sng">
                <a:solidFill>
                  <a:schemeClr val="hlink"/>
                </a:solidFill>
                <a:hlinkClick r:id="rId2"/>
              </a:rPr>
              <a:t>Courtesy of DC Public Library and Britannica School. Accessible with your DC Library card</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e5289523c7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e5289523c7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Teaching notes</a:t>
            </a:r>
            <a:endParaRPr b="1">
              <a:solidFill>
                <a:schemeClr val="dk1"/>
              </a:solidFill>
            </a:endParaRPr>
          </a:p>
          <a:p>
            <a:pPr indent="0" lvl="0" marL="0" rtl="0" algn="l">
              <a:spcBef>
                <a:spcPts val="0"/>
              </a:spcBef>
              <a:spcAft>
                <a:spcPts val="0"/>
              </a:spcAft>
              <a:buNone/>
            </a:pPr>
            <a:r>
              <a:t/>
            </a:r>
            <a:endParaRPr b="1">
              <a:solidFill>
                <a:schemeClr val="dk1"/>
              </a:solidFill>
            </a:endParaRPr>
          </a:p>
          <a:p>
            <a:pPr indent="0" lvl="0" marL="0" rtl="0" algn="l">
              <a:spcBef>
                <a:spcPts val="0"/>
              </a:spcBef>
              <a:spcAft>
                <a:spcPts val="0"/>
              </a:spcAft>
              <a:buNone/>
            </a:pPr>
            <a:r>
              <a:rPr b="1" lang="en">
                <a:solidFill>
                  <a:schemeClr val="dk1"/>
                </a:solidFill>
              </a:rPr>
              <a:t>Suggested Pacing:</a:t>
            </a:r>
            <a:r>
              <a:rPr lang="en">
                <a:solidFill>
                  <a:schemeClr val="dk1"/>
                </a:solidFill>
              </a:rPr>
              <a:t> </a:t>
            </a:r>
            <a:r>
              <a:rPr lang="en">
                <a:solidFill>
                  <a:schemeClr val="dk1"/>
                </a:solidFill>
              </a:rPr>
              <a:t>5 minutes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Directions: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Explain that students will express their understanding by working independently.</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Model writing another research question in the "Questions" column of the Summarizing Information handout: "What were the important events involved in desegregation?"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Have your library card ready and enter the number at Login to see the video.</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Click "View the original page" link at the bottom of the screen to see a full-screen version.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Introduce the video by reading the caption below. If needed, discuss how this video connects to the previous article about Ruby Bridges.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Instruct students to watch the video and use the information they learned in the previous text and information from the video to jot down notes in their own words on their handouts to help answer their research question.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Remind students to refer back to the What is a Summary? chart as they work.</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Play video for class. Repeat as needed.</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Depending on the level of need, either collect handouts or circulate throughout the room during activity to assess students' note-taking.</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Student Look-Fors: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The courts decided that schools had to desegregate and allow both African American and white students to attend the same school.</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Ruby Bridges was the first African American to go to her school, which had been all white before.</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Many people were angry at her for doing this, but she learned that no one should be judged by the color of their skin.</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Ruby Bridges going to a school that had been all white was an important event in desegregation.</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b="1" lang="en">
                <a:solidFill>
                  <a:schemeClr val="dk1"/>
                </a:solidFill>
              </a:rPr>
              <a:t>Attributions:</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Embedded video:</a:t>
            </a:r>
            <a:r>
              <a:rPr lang="en">
                <a:solidFill>
                  <a:schemeClr val="dk1"/>
                </a:solidFill>
                <a:uFill>
                  <a:noFill/>
                </a:uFill>
                <a:hlinkClick r:id="rId2">
                  <a:extLst>
                    <a:ext uri="{A12FA001-AC4F-418D-AE19-62706E023703}">
                      <ahyp:hlinkClr val="tx"/>
                    </a:ext>
                  </a:extLst>
                </a:hlinkClick>
              </a:rPr>
              <a:t> </a:t>
            </a:r>
            <a:r>
              <a:rPr lang="en" u="sng">
                <a:solidFill>
                  <a:schemeClr val="hlink"/>
                </a:solidFill>
                <a:hlinkClick r:id="rId3"/>
              </a:rPr>
              <a:t>"Bridges, Ruby." Britannica School, Encyclopædia Britannica, 11 Sep. 2018</a:t>
            </a:r>
            <a:r>
              <a:rPr lang="en">
                <a:solidFill>
                  <a:schemeClr val="dk1"/>
                </a:solidFill>
              </a:rPr>
              <a:t>.</a:t>
            </a:r>
            <a:endParaRPr>
              <a:solidFill>
                <a:schemeClr val="dk1"/>
              </a:solidFill>
            </a:endParaRPr>
          </a:p>
          <a:p>
            <a:pPr indent="-298450" lvl="0" marL="457200" rtl="0" algn="l">
              <a:spcBef>
                <a:spcPts val="0"/>
              </a:spcBef>
              <a:spcAft>
                <a:spcPts val="0"/>
              </a:spcAft>
              <a:buClr>
                <a:schemeClr val="dk1"/>
              </a:buClr>
              <a:buSzPts val="1100"/>
              <a:buChar char="●"/>
            </a:pPr>
            <a:r>
              <a:rPr lang="en" u="sng">
                <a:solidFill>
                  <a:schemeClr val="hlink"/>
                </a:solidFill>
                <a:hlinkClick r:id="rId4"/>
              </a:rPr>
              <a:t>Courtesy of DC Public Library and Britannica School.</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secHead">
  <p:cSld name="SECTION_HEADER">
    <p:spTree>
      <p:nvGrpSpPr>
        <p:cNvPr id="10" name="Shape 10"/>
        <p:cNvGrpSpPr/>
        <p:nvPr/>
      </p:nvGrpSpPr>
      <p:grpSpPr>
        <a:xfrm>
          <a:off x="0" y="0"/>
          <a:ext cx="0" cy="0"/>
          <a:chOff x="0" y="0"/>
          <a:chExt cx="0" cy="0"/>
        </a:xfrm>
      </p:grpSpPr>
      <p:sp>
        <p:nvSpPr>
          <p:cNvPr id="11" name="Google Shape;11;p2"/>
          <p:cNvSpPr txBox="1"/>
          <p:nvPr>
            <p:ph type="title"/>
          </p:nvPr>
        </p:nvSpPr>
        <p:spPr>
          <a:xfrm>
            <a:off x="358175" y="2150850"/>
            <a:ext cx="4275300" cy="841800"/>
          </a:xfrm>
          <a:prstGeom prst="rect">
            <a:avLst/>
          </a:prstGeom>
        </p:spPr>
        <p:txBody>
          <a:bodyPr anchorCtr="0" anchor="ctr" bIns="91425" lIns="91425" spcFirstLastPara="1" rIns="91425" wrap="square" tIns="91425">
            <a:spAutoFit/>
          </a:bodyPr>
          <a:lstStyle>
            <a:lvl1pPr lvl="0" algn="ctr">
              <a:spcBef>
                <a:spcPts val="0"/>
              </a:spcBef>
              <a:spcAft>
                <a:spcPts val="0"/>
              </a:spcAft>
              <a:buSzPts val="5600"/>
              <a:buNone/>
              <a:defRPr sz="5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image" type="tx">
  <p:cSld name="TITLE_AND_BODY">
    <p:bg>
      <p:bgPr>
        <a:solidFill>
          <a:srgbClr val="005C66"/>
        </a:solidFill>
      </p:bgPr>
    </p:bg>
    <p:spTree>
      <p:nvGrpSpPr>
        <p:cNvPr id="13" name="Shape 13"/>
        <p:cNvGrpSpPr/>
        <p:nvPr/>
      </p:nvGrpSpPr>
      <p:grpSpPr>
        <a:xfrm>
          <a:off x="0" y="0"/>
          <a:ext cx="0" cy="0"/>
          <a:chOff x="0" y="0"/>
          <a:chExt cx="0" cy="0"/>
        </a:xfrm>
      </p:grpSpPr>
      <p:sp>
        <p:nvSpPr>
          <p:cNvPr id="14" name="Google Shape;14;p3"/>
          <p:cNvSpPr txBox="1"/>
          <p:nvPr>
            <p:ph type="title"/>
          </p:nvPr>
        </p:nvSpPr>
        <p:spPr>
          <a:xfrm>
            <a:off x="311700" y="156725"/>
            <a:ext cx="8520600" cy="572700"/>
          </a:xfrm>
          <a:prstGeom prst="rect">
            <a:avLst/>
          </a:prstGeom>
        </p:spPr>
        <p:txBody>
          <a:bodyPr anchorCtr="0" anchor="t" bIns="91425" lIns="91425" spcFirstLastPara="1" rIns="91425" wrap="square" tIns="91425">
            <a:spAutoFit/>
          </a:bodyPr>
          <a:lstStyle>
            <a:lvl1pPr lvl="0">
              <a:spcBef>
                <a:spcPts val="0"/>
              </a:spcBef>
              <a:spcAft>
                <a:spcPts val="0"/>
              </a:spcAft>
              <a:buSzPts val="33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5" name="Google Shape;15;p3"/>
          <p:cNvSpPr txBox="1"/>
          <p:nvPr>
            <p:ph idx="1" type="body"/>
          </p:nvPr>
        </p:nvSpPr>
        <p:spPr>
          <a:xfrm>
            <a:off x="311700" y="970350"/>
            <a:ext cx="3818700" cy="3751800"/>
          </a:xfrm>
          <a:prstGeom prst="rect">
            <a:avLst/>
          </a:prstGeom>
        </p:spPr>
        <p:txBody>
          <a:bodyPr anchorCtr="0" anchor="ctr" bIns="91425" lIns="91425" spcFirstLastPara="1" rIns="91425" wrap="square" tIns="91425">
            <a:spAutoFit/>
          </a:bodyPr>
          <a:lstStyle>
            <a:lvl1pPr indent="-381000" lvl="0" marL="457200">
              <a:spcBef>
                <a:spcPts val="0"/>
              </a:spcBef>
              <a:spcAft>
                <a:spcPts val="0"/>
              </a:spcAft>
              <a:buSzPts val="2400"/>
              <a:buChar char="●"/>
              <a:defRPr/>
            </a:lvl1pPr>
            <a:lvl2pPr indent="-368300" lvl="1" marL="914400">
              <a:spcBef>
                <a:spcPts val="1600"/>
              </a:spcBef>
              <a:spcAft>
                <a:spcPts val="0"/>
              </a:spcAft>
              <a:buSzPts val="2200"/>
              <a:buChar char="○"/>
              <a:defRPr sz="2200"/>
            </a:lvl2pPr>
            <a:lvl3pPr indent="-342900" lvl="2" marL="1371600">
              <a:spcBef>
                <a:spcPts val="1600"/>
              </a:spcBef>
              <a:spcAft>
                <a:spcPts val="0"/>
              </a:spcAft>
              <a:buSzPts val="1800"/>
              <a:buChar char="■"/>
              <a:defRPr/>
            </a:lvl3pPr>
            <a:lvl4pPr indent="-330200" lvl="3" marL="1828800">
              <a:spcBef>
                <a:spcPts val="1600"/>
              </a:spcBef>
              <a:spcAft>
                <a:spcPts val="0"/>
              </a:spcAft>
              <a:buSzPts val="16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estion slide">
  <p:cSld name="TITLE_AND_BODY_1">
    <p:bg>
      <p:bgPr>
        <a:solidFill>
          <a:srgbClr val="005C66"/>
        </a:solidFill>
      </p:bgPr>
    </p:bg>
    <p:spTree>
      <p:nvGrpSpPr>
        <p:cNvPr id="16" name="Shape 16"/>
        <p:cNvGrpSpPr/>
        <p:nvPr/>
      </p:nvGrpSpPr>
      <p:grpSpPr>
        <a:xfrm>
          <a:off x="0" y="0"/>
          <a:ext cx="0" cy="0"/>
          <a:chOff x="0" y="0"/>
          <a:chExt cx="0" cy="0"/>
        </a:xfrm>
      </p:grpSpPr>
      <p:sp>
        <p:nvSpPr>
          <p:cNvPr id="17" name="Google Shape;17;p4"/>
          <p:cNvSpPr txBox="1"/>
          <p:nvPr>
            <p:ph type="title"/>
          </p:nvPr>
        </p:nvSpPr>
        <p:spPr>
          <a:xfrm>
            <a:off x="311700" y="156725"/>
            <a:ext cx="8520600" cy="572700"/>
          </a:xfrm>
          <a:prstGeom prst="rect">
            <a:avLst/>
          </a:prstGeom>
        </p:spPr>
        <p:txBody>
          <a:bodyPr anchorCtr="0" anchor="t" bIns="91425" lIns="91425" spcFirstLastPara="1" rIns="91425" wrap="square" tIns="91425">
            <a:spAutoFit/>
          </a:bodyPr>
          <a:lstStyle>
            <a:lvl1pPr lvl="0" rtl="0">
              <a:spcBef>
                <a:spcPts val="0"/>
              </a:spcBef>
              <a:spcAft>
                <a:spcPts val="0"/>
              </a:spcAft>
              <a:buSzPts val="33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pic>
        <p:nvPicPr>
          <p:cNvPr id="18" name="Google Shape;18;p4"/>
          <p:cNvPicPr preferRelativeResize="0"/>
          <p:nvPr/>
        </p:nvPicPr>
        <p:blipFill>
          <a:blip r:embed="rId2">
            <a:alphaModFix/>
          </a:blip>
          <a:stretch>
            <a:fillRect/>
          </a:stretch>
        </p:blipFill>
        <p:spPr>
          <a:xfrm>
            <a:off x="453175" y="970350"/>
            <a:ext cx="662400" cy="662400"/>
          </a:xfrm>
          <a:prstGeom prst="rect">
            <a:avLst/>
          </a:prstGeom>
          <a:noFill/>
          <a:ln>
            <a:noFill/>
          </a:ln>
        </p:spPr>
      </p:pic>
      <p:sp>
        <p:nvSpPr>
          <p:cNvPr id="19" name="Google Shape;19;p4"/>
          <p:cNvSpPr txBox="1"/>
          <p:nvPr>
            <p:ph idx="1" type="body"/>
          </p:nvPr>
        </p:nvSpPr>
        <p:spPr>
          <a:xfrm>
            <a:off x="1214300" y="970350"/>
            <a:ext cx="7617900" cy="3876900"/>
          </a:xfrm>
          <a:prstGeom prst="rect">
            <a:avLst/>
          </a:prstGeom>
        </p:spPr>
        <p:txBody>
          <a:bodyPr anchorCtr="0" anchor="t" bIns="91425" lIns="91425" spcFirstLastPara="1" rIns="91425" wrap="square" tIns="91425">
            <a:spAutoFit/>
          </a:bodyPr>
          <a:lstStyle>
            <a:lvl1pPr indent="-381000" lvl="0" marL="457200" rtl="0">
              <a:spcBef>
                <a:spcPts val="0"/>
              </a:spcBef>
              <a:spcAft>
                <a:spcPts val="0"/>
              </a:spcAft>
              <a:buSzPts val="2400"/>
              <a:buChar char="●"/>
              <a:defRPr/>
            </a:lvl1pPr>
            <a:lvl2pPr indent="-368300" lvl="1" marL="914400" rtl="0">
              <a:spcBef>
                <a:spcPts val="1600"/>
              </a:spcBef>
              <a:spcAft>
                <a:spcPts val="0"/>
              </a:spcAft>
              <a:buSzPts val="2200"/>
              <a:buChar char="○"/>
              <a:defRPr sz="2200"/>
            </a:lvl2pPr>
            <a:lvl3pPr indent="-342900" lvl="2" marL="1371600" rtl="0">
              <a:spcBef>
                <a:spcPts val="1600"/>
              </a:spcBef>
              <a:spcAft>
                <a:spcPts val="0"/>
              </a:spcAft>
              <a:buSzPts val="1800"/>
              <a:buChar char="■"/>
              <a:defRPr/>
            </a:lvl3pPr>
            <a:lvl4pPr indent="-330200" lvl="3" marL="1828800" rtl="0">
              <a:spcBef>
                <a:spcPts val="1600"/>
              </a:spcBef>
              <a:spcAft>
                <a:spcPts val="0"/>
              </a:spcAft>
              <a:buSzPts val="16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image, description" type="titleOnly">
  <p:cSld name="TITLE_ONLY">
    <p:spTree>
      <p:nvGrpSpPr>
        <p:cNvPr id="20" name="Shape 20"/>
        <p:cNvGrpSpPr/>
        <p:nvPr/>
      </p:nvGrpSpPr>
      <p:grpSpPr>
        <a:xfrm>
          <a:off x="0" y="0"/>
          <a:ext cx="0" cy="0"/>
          <a:chOff x="0" y="0"/>
          <a:chExt cx="0" cy="0"/>
        </a:xfrm>
      </p:grpSpPr>
      <p:sp>
        <p:nvSpPr>
          <p:cNvPr id="21" name="Google Shape;21;p5"/>
          <p:cNvSpPr txBox="1"/>
          <p:nvPr>
            <p:ph type="title"/>
          </p:nvPr>
        </p:nvSpPr>
        <p:spPr>
          <a:xfrm>
            <a:off x="311700" y="156725"/>
            <a:ext cx="8520600" cy="572700"/>
          </a:xfrm>
          <a:prstGeom prst="rect">
            <a:avLst/>
          </a:prstGeom>
        </p:spPr>
        <p:txBody>
          <a:bodyPr anchorCtr="0" anchor="t" bIns="91425" lIns="91425" spcFirstLastPara="1" rIns="91425" wrap="square" tIns="91425">
            <a:spAutoFit/>
          </a:bodyPr>
          <a:lstStyle>
            <a:lvl1pPr lvl="0">
              <a:spcBef>
                <a:spcPts val="0"/>
              </a:spcBef>
              <a:spcAft>
                <a:spcPts val="0"/>
              </a:spcAft>
              <a:buSzPts val="33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24300" y="3888400"/>
            <a:ext cx="4010100" cy="981000"/>
          </a:xfrm>
          <a:prstGeom prst="rect">
            <a:avLst/>
          </a:prstGeom>
        </p:spPr>
        <p:txBody>
          <a:bodyPr anchorCtr="0" anchor="t" bIns="91425" lIns="91425" spcFirstLastPara="1" rIns="91425" wrap="square" tIns="91425">
            <a:spAutoFit/>
          </a:bodyPr>
          <a:lstStyle>
            <a:lvl1pPr indent="-381000" lvl="0" marL="457200" algn="ctr">
              <a:spcBef>
                <a:spcPts val="0"/>
              </a:spcBef>
              <a:spcAft>
                <a:spcPts val="0"/>
              </a:spcAft>
              <a:buSzPts val="2400"/>
              <a:buChar char="●"/>
              <a:defRPr/>
            </a:lvl1pPr>
            <a:lvl2pPr indent="-368300" lvl="1" marL="914400" algn="ctr">
              <a:spcBef>
                <a:spcPts val="1600"/>
              </a:spcBef>
              <a:spcAft>
                <a:spcPts val="0"/>
              </a:spcAft>
              <a:buSzPts val="2200"/>
              <a:buChar char="○"/>
              <a:defRPr sz="2200"/>
            </a:lvl2pPr>
            <a:lvl3pPr indent="-355600" lvl="2" marL="1371600">
              <a:spcBef>
                <a:spcPts val="1600"/>
              </a:spcBef>
              <a:spcAft>
                <a:spcPts val="0"/>
              </a:spcAft>
              <a:buSzPts val="2000"/>
              <a:buChar char="■"/>
              <a:defRPr sz="2000"/>
            </a:lvl3pPr>
            <a:lvl4pPr indent="-342900" lvl="3" marL="1828800">
              <a:spcBef>
                <a:spcPts val="1600"/>
              </a:spcBef>
              <a:spcAft>
                <a:spcPts val="0"/>
              </a:spcAft>
              <a:buSzPts val="1800"/>
              <a:buChar char="●"/>
              <a:defRPr sz="1800"/>
            </a:lvl4pPr>
            <a:lvl5pPr indent="-330200" lvl="4" marL="2286000">
              <a:spcBef>
                <a:spcPts val="1600"/>
              </a:spcBef>
              <a:spcAft>
                <a:spcPts val="0"/>
              </a:spcAft>
              <a:buSzPts val="1600"/>
              <a:buChar char="○"/>
              <a:defRPr sz="1600"/>
            </a:lvl5pPr>
            <a:lvl6pPr indent="-330200" lvl="5" marL="2743200">
              <a:spcBef>
                <a:spcPts val="1600"/>
              </a:spcBef>
              <a:spcAft>
                <a:spcPts val="0"/>
              </a:spcAft>
              <a:buSzPts val="1600"/>
              <a:buChar char="■"/>
              <a:defRPr sz="1600"/>
            </a:lvl6pPr>
            <a:lvl7pPr indent="-330200" lvl="6" marL="3200400">
              <a:spcBef>
                <a:spcPts val="1600"/>
              </a:spcBef>
              <a:spcAft>
                <a:spcPts val="0"/>
              </a:spcAft>
              <a:buSzPts val="1600"/>
              <a:buChar char="●"/>
              <a:defRPr sz="1600"/>
            </a:lvl7pPr>
            <a:lvl8pPr indent="-330200" lvl="7" marL="3657600">
              <a:spcBef>
                <a:spcPts val="1600"/>
              </a:spcBef>
              <a:spcAft>
                <a:spcPts val="0"/>
              </a:spcAft>
              <a:buSzPts val="1600"/>
              <a:buChar char="○"/>
              <a:defRPr sz="1600"/>
            </a:lvl8pPr>
            <a:lvl9pPr indent="-330200" lvl="8" marL="4114800">
              <a:spcBef>
                <a:spcPts val="1600"/>
              </a:spcBef>
              <a:spcAft>
                <a:spcPts val="1600"/>
              </a:spcAft>
              <a:buSzPts val="1600"/>
              <a:buChar char="■"/>
              <a:defRPr sz="1600"/>
            </a:lvl9pPr>
          </a:lstStyle>
          <a:p/>
        </p:txBody>
      </p:sp>
      <p:sp>
        <p:nvSpPr>
          <p:cNvPr id="23" name="Google Shape;23;p5"/>
          <p:cNvSpPr txBox="1"/>
          <p:nvPr>
            <p:ph idx="2" type="body"/>
          </p:nvPr>
        </p:nvSpPr>
        <p:spPr>
          <a:xfrm>
            <a:off x="4809500" y="3888400"/>
            <a:ext cx="4010100" cy="981000"/>
          </a:xfrm>
          <a:prstGeom prst="rect">
            <a:avLst/>
          </a:prstGeom>
        </p:spPr>
        <p:txBody>
          <a:bodyPr anchorCtr="0" anchor="t" bIns="91425" lIns="91425" spcFirstLastPara="1" rIns="91425" wrap="square" tIns="91425">
            <a:spAutoFit/>
          </a:bodyPr>
          <a:lstStyle>
            <a:lvl1pPr indent="-381000" lvl="0" marL="457200" rtl="0" algn="ctr">
              <a:spcBef>
                <a:spcPts val="0"/>
              </a:spcBef>
              <a:spcAft>
                <a:spcPts val="0"/>
              </a:spcAft>
              <a:buSzPts val="2400"/>
              <a:buChar char="●"/>
              <a:defRPr sz="2200"/>
            </a:lvl1pPr>
            <a:lvl2pPr indent="-368300" lvl="1" marL="914400" rtl="0" algn="ctr">
              <a:spcBef>
                <a:spcPts val="1600"/>
              </a:spcBef>
              <a:spcAft>
                <a:spcPts val="0"/>
              </a:spcAft>
              <a:buSzPts val="2200"/>
              <a:buChar char="○"/>
              <a:defRPr sz="2200"/>
            </a:lvl2pPr>
            <a:lvl3pPr indent="-342900" lvl="2" marL="1371600" rtl="0">
              <a:spcBef>
                <a:spcPts val="1600"/>
              </a:spcBef>
              <a:spcAft>
                <a:spcPts val="0"/>
              </a:spcAft>
              <a:buSzPts val="1800"/>
              <a:buChar char="■"/>
              <a:defRPr/>
            </a:lvl3pPr>
            <a:lvl4pPr indent="-330200" lvl="3" marL="1828800" rtl="0">
              <a:spcBef>
                <a:spcPts val="1600"/>
              </a:spcBef>
              <a:spcAft>
                <a:spcPts val="0"/>
              </a:spcAft>
              <a:buSzPts val="16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4" name="Google Shape;24;p5"/>
          <p:cNvSpPr txBox="1"/>
          <p:nvPr>
            <p:ph idx="3" type="subTitle"/>
          </p:nvPr>
        </p:nvSpPr>
        <p:spPr>
          <a:xfrm>
            <a:off x="324300" y="791725"/>
            <a:ext cx="8495400" cy="572700"/>
          </a:xfrm>
          <a:prstGeom prst="rect">
            <a:avLst/>
          </a:prstGeom>
        </p:spPr>
        <p:txBody>
          <a:bodyPr anchorCtr="0" anchor="t" bIns="91425" lIns="91425" spcFirstLastPara="1" rIns="91425" wrap="square" tIns="91425">
            <a:spAutoFit/>
          </a:bodyPr>
          <a:lstStyle>
            <a:lvl1pPr lvl="0" algn="ctr">
              <a:spcBef>
                <a:spcPts val="0"/>
              </a:spcBef>
              <a:spcAft>
                <a:spcPts val="0"/>
              </a:spcAft>
              <a:buSzPts val="2400"/>
              <a:buNone/>
              <a:defRPr/>
            </a:lvl1pPr>
            <a:lvl2pPr lvl="1">
              <a:spcBef>
                <a:spcPts val="1600"/>
              </a:spcBef>
              <a:spcAft>
                <a:spcPts val="0"/>
              </a:spcAft>
              <a:buSzPts val="2400"/>
              <a:buNone/>
              <a:defRPr sz="2400"/>
            </a:lvl2pPr>
            <a:lvl3pPr lvl="2">
              <a:spcBef>
                <a:spcPts val="1600"/>
              </a:spcBef>
              <a:spcAft>
                <a:spcPts val="0"/>
              </a:spcAft>
              <a:buSzPts val="2400"/>
              <a:buNone/>
              <a:defRPr sz="2400"/>
            </a:lvl3pPr>
            <a:lvl4pPr lvl="3">
              <a:spcBef>
                <a:spcPts val="1600"/>
              </a:spcBef>
              <a:spcAft>
                <a:spcPts val="0"/>
              </a:spcAft>
              <a:buSzPts val="2400"/>
              <a:buNone/>
              <a:defRPr sz="2400"/>
            </a:lvl4pPr>
            <a:lvl5pPr lvl="4">
              <a:spcBef>
                <a:spcPts val="1600"/>
              </a:spcBef>
              <a:spcAft>
                <a:spcPts val="0"/>
              </a:spcAft>
              <a:buSzPts val="2400"/>
              <a:buNone/>
              <a:defRPr sz="2400"/>
            </a:lvl5pPr>
            <a:lvl6pPr lvl="5">
              <a:spcBef>
                <a:spcPts val="1600"/>
              </a:spcBef>
              <a:spcAft>
                <a:spcPts val="0"/>
              </a:spcAft>
              <a:buSzPts val="2400"/>
              <a:buNone/>
              <a:defRPr sz="2400"/>
            </a:lvl6pPr>
            <a:lvl7pPr lvl="6">
              <a:spcBef>
                <a:spcPts val="1600"/>
              </a:spcBef>
              <a:spcAft>
                <a:spcPts val="0"/>
              </a:spcAft>
              <a:buSzPts val="2400"/>
              <a:buNone/>
              <a:defRPr sz="2400"/>
            </a:lvl7pPr>
            <a:lvl8pPr lvl="7">
              <a:spcBef>
                <a:spcPts val="1600"/>
              </a:spcBef>
              <a:spcAft>
                <a:spcPts val="0"/>
              </a:spcAft>
              <a:buSzPts val="2400"/>
              <a:buNone/>
              <a:defRPr sz="2400"/>
            </a:lvl8pPr>
            <a:lvl9pPr lvl="8">
              <a:spcBef>
                <a:spcPts val="1600"/>
              </a:spcBef>
              <a:spcAft>
                <a:spcPts val="1600"/>
              </a:spcAft>
              <a:buSzPts val="2400"/>
              <a:buNone/>
              <a:defRPr sz="24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image, description 1">
  <p:cSld name="TITLE_ONLY_1">
    <p:spTree>
      <p:nvGrpSpPr>
        <p:cNvPr id="25" name="Shape 25"/>
        <p:cNvGrpSpPr/>
        <p:nvPr/>
      </p:nvGrpSpPr>
      <p:grpSpPr>
        <a:xfrm>
          <a:off x="0" y="0"/>
          <a:ext cx="0" cy="0"/>
          <a:chOff x="0" y="0"/>
          <a:chExt cx="0" cy="0"/>
        </a:xfrm>
      </p:grpSpPr>
      <p:sp>
        <p:nvSpPr>
          <p:cNvPr id="26" name="Google Shape;26;p6"/>
          <p:cNvSpPr txBox="1"/>
          <p:nvPr>
            <p:ph type="title"/>
          </p:nvPr>
        </p:nvSpPr>
        <p:spPr>
          <a:xfrm>
            <a:off x="311700" y="156725"/>
            <a:ext cx="8520600" cy="572700"/>
          </a:xfrm>
          <a:prstGeom prst="rect">
            <a:avLst/>
          </a:prstGeom>
        </p:spPr>
        <p:txBody>
          <a:bodyPr anchorCtr="0" anchor="t" bIns="91425" lIns="91425" spcFirstLastPara="1" rIns="91425" wrap="square" tIns="91425">
            <a:spAutoFit/>
          </a:bodyPr>
          <a:lstStyle>
            <a:lvl1pPr lvl="0" rtl="0">
              <a:spcBef>
                <a:spcPts val="0"/>
              </a:spcBef>
              <a:spcAft>
                <a:spcPts val="0"/>
              </a:spcAft>
              <a:buSzPts val="33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 type="body"/>
          </p:nvPr>
        </p:nvSpPr>
        <p:spPr>
          <a:xfrm>
            <a:off x="311700" y="1426725"/>
            <a:ext cx="4010100" cy="981000"/>
          </a:xfrm>
          <a:prstGeom prst="rect">
            <a:avLst/>
          </a:prstGeom>
        </p:spPr>
        <p:txBody>
          <a:bodyPr anchorCtr="0" anchor="t" bIns="91425" lIns="91425" spcFirstLastPara="1" rIns="91425" wrap="square" tIns="91425">
            <a:spAutoFit/>
          </a:bodyPr>
          <a:lstStyle>
            <a:lvl1pPr indent="-368300" lvl="0" marL="457200" rtl="0" algn="ctr">
              <a:spcBef>
                <a:spcPts val="0"/>
              </a:spcBef>
              <a:spcAft>
                <a:spcPts val="0"/>
              </a:spcAft>
              <a:buSzPts val="2200"/>
              <a:buChar char="●"/>
              <a:defRPr sz="2200"/>
            </a:lvl1pPr>
            <a:lvl2pPr indent="-368300" lvl="1" marL="914400" rtl="0" algn="ctr">
              <a:spcBef>
                <a:spcPts val="1600"/>
              </a:spcBef>
              <a:spcAft>
                <a:spcPts val="0"/>
              </a:spcAft>
              <a:buSzPts val="2200"/>
              <a:buChar char="○"/>
              <a:defRPr sz="2200"/>
            </a:lvl2pPr>
            <a:lvl3pPr indent="-342900" lvl="2" marL="1371600" rtl="0">
              <a:spcBef>
                <a:spcPts val="1600"/>
              </a:spcBef>
              <a:spcAft>
                <a:spcPts val="0"/>
              </a:spcAft>
              <a:buSzPts val="1800"/>
              <a:buChar char="■"/>
              <a:defRPr/>
            </a:lvl3pPr>
            <a:lvl4pPr indent="-330200" lvl="3" marL="1828800" rtl="0">
              <a:spcBef>
                <a:spcPts val="1600"/>
              </a:spcBef>
              <a:spcAft>
                <a:spcPts val="0"/>
              </a:spcAft>
              <a:buSzPts val="16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8" name="Google Shape;28;p6"/>
          <p:cNvSpPr txBox="1"/>
          <p:nvPr>
            <p:ph idx="2" type="body"/>
          </p:nvPr>
        </p:nvSpPr>
        <p:spPr>
          <a:xfrm>
            <a:off x="4721250" y="1426725"/>
            <a:ext cx="4010100" cy="981000"/>
          </a:xfrm>
          <a:prstGeom prst="rect">
            <a:avLst/>
          </a:prstGeom>
        </p:spPr>
        <p:txBody>
          <a:bodyPr anchorCtr="0" anchor="t" bIns="91425" lIns="91425" spcFirstLastPara="1" rIns="91425" wrap="square" tIns="91425">
            <a:spAutoFit/>
          </a:bodyPr>
          <a:lstStyle>
            <a:lvl1pPr indent="-368300" lvl="0" marL="457200" rtl="0" algn="ctr">
              <a:spcBef>
                <a:spcPts val="0"/>
              </a:spcBef>
              <a:spcAft>
                <a:spcPts val="0"/>
              </a:spcAft>
              <a:buSzPts val="2200"/>
              <a:buChar char="●"/>
              <a:defRPr sz="2200"/>
            </a:lvl1pPr>
            <a:lvl2pPr indent="-368300" lvl="1" marL="914400" rtl="0" algn="ctr">
              <a:spcBef>
                <a:spcPts val="1600"/>
              </a:spcBef>
              <a:spcAft>
                <a:spcPts val="0"/>
              </a:spcAft>
              <a:buSzPts val="2200"/>
              <a:buChar char="○"/>
              <a:defRPr sz="2200"/>
            </a:lvl2pPr>
            <a:lvl3pPr indent="-342900" lvl="2" marL="1371600" rtl="0">
              <a:spcBef>
                <a:spcPts val="1600"/>
              </a:spcBef>
              <a:spcAft>
                <a:spcPts val="0"/>
              </a:spcAft>
              <a:buSzPts val="1800"/>
              <a:buChar char="■"/>
              <a:defRPr/>
            </a:lvl3pPr>
            <a:lvl4pPr indent="-330200" lvl="3" marL="1828800" rtl="0">
              <a:spcBef>
                <a:spcPts val="1600"/>
              </a:spcBef>
              <a:spcAft>
                <a:spcPts val="0"/>
              </a:spcAft>
              <a:buSzPts val="16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9" name="Google Shape;29;p6"/>
          <p:cNvSpPr txBox="1"/>
          <p:nvPr>
            <p:ph idx="3" type="subTitle"/>
          </p:nvPr>
        </p:nvSpPr>
        <p:spPr>
          <a:xfrm>
            <a:off x="324300" y="791725"/>
            <a:ext cx="8495400" cy="572700"/>
          </a:xfrm>
          <a:prstGeom prst="rect">
            <a:avLst/>
          </a:prstGeom>
        </p:spPr>
        <p:txBody>
          <a:bodyPr anchorCtr="0" anchor="t" bIns="91425" lIns="91425" spcFirstLastPara="1" rIns="91425" wrap="square" tIns="91425">
            <a:spAutoFit/>
          </a:bodyPr>
          <a:lstStyle>
            <a:lvl1pPr lvl="0" rtl="0" algn="ctr">
              <a:spcBef>
                <a:spcPts val="0"/>
              </a:spcBef>
              <a:spcAft>
                <a:spcPts val="0"/>
              </a:spcAft>
              <a:buSzPts val="2400"/>
              <a:buNone/>
              <a:defRPr/>
            </a:lvl1pPr>
            <a:lvl2pPr lvl="1" rtl="0">
              <a:spcBef>
                <a:spcPts val="1600"/>
              </a:spcBef>
              <a:spcAft>
                <a:spcPts val="0"/>
              </a:spcAft>
              <a:buSzPts val="2000"/>
              <a:buNone/>
              <a:defRPr/>
            </a:lvl2pPr>
            <a:lvl3pPr lvl="2" rtl="0">
              <a:spcBef>
                <a:spcPts val="1600"/>
              </a:spcBef>
              <a:spcAft>
                <a:spcPts val="0"/>
              </a:spcAft>
              <a:buSzPts val="1800"/>
              <a:buNone/>
              <a:defRPr/>
            </a:lvl3pPr>
            <a:lvl4pPr lvl="3" rtl="0">
              <a:spcBef>
                <a:spcPts val="1600"/>
              </a:spcBef>
              <a:spcAft>
                <a:spcPts val="0"/>
              </a:spcAft>
              <a:buSzPts val="16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and image below">
  <p:cSld name="CUSTOM">
    <p:spTree>
      <p:nvGrpSpPr>
        <p:cNvPr id="30" name="Shape 30"/>
        <p:cNvGrpSpPr/>
        <p:nvPr/>
      </p:nvGrpSpPr>
      <p:grpSpPr>
        <a:xfrm>
          <a:off x="0" y="0"/>
          <a:ext cx="0" cy="0"/>
          <a:chOff x="0" y="0"/>
          <a:chExt cx="0" cy="0"/>
        </a:xfrm>
      </p:grpSpPr>
      <p:sp>
        <p:nvSpPr>
          <p:cNvPr id="31" name="Google Shape;31;p7"/>
          <p:cNvSpPr txBox="1"/>
          <p:nvPr>
            <p:ph type="title"/>
          </p:nvPr>
        </p:nvSpPr>
        <p:spPr>
          <a:xfrm>
            <a:off x="311700" y="156725"/>
            <a:ext cx="8520600" cy="572700"/>
          </a:xfrm>
          <a:prstGeom prst="rect">
            <a:avLst/>
          </a:prstGeom>
        </p:spPr>
        <p:txBody>
          <a:bodyPr anchorCtr="0" anchor="t" bIns="91425" lIns="91425" spcFirstLastPara="1" rIns="91425" wrap="square" tIns="91425">
            <a:spAutoFit/>
          </a:bodyPr>
          <a:lstStyle>
            <a:lvl1pPr lvl="0">
              <a:spcBef>
                <a:spcPts val="0"/>
              </a:spcBef>
              <a:spcAft>
                <a:spcPts val="0"/>
              </a:spcAft>
              <a:buSzPts val="33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2" name="Google Shape;32;p7"/>
          <p:cNvSpPr txBox="1"/>
          <p:nvPr>
            <p:ph idx="1" type="subTitle"/>
          </p:nvPr>
        </p:nvSpPr>
        <p:spPr>
          <a:xfrm>
            <a:off x="397050" y="801575"/>
            <a:ext cx="8349900" cy="572700"/>
          </a:xfrm>
          <a:prstGeom prst="rect">
            <a:avLst/>
          </a:prstGeom>
        </p:spPr>
        <p:txBody>
          <a:bodyPr anchorCtr="0" anchor="t" bIns="91425" lIns="91425" spcFirstLastPara="1" rIns="91425" wrap="square" tIns="91425">
            <a:spAutoFit/>
          </a:bodyPr>
          <a:lstStyle>
            <a:lvl1pPr lvl="0" algn="ctr">
              <a:spcBef>
                <a:spcPts val="0"/>
              </a:spcBef>
              <a:spcAft>
                <a:spcPts val="0"/>
              </a:spcAft>
              <a:buSzPts val="2400"/>
              <a:buNone/>
              <a:defRPr/>
            </a:lvl1pPr>
            <a:lvl2pPr lvl="1" algn="ctr">
              <a:spcBef>
                <a:spcPts val="1600"/>
              </a:spcBef>
              <a:spcAft>
                <a:spcPts val="0"/>
              </a:spcAft>
              <a:buSzPts val="2000"/>
              <a:buNone/>
              <a:defRPr/>
            </a:lvl2pPr>
            <a:lvl3pPr lvl="2" algn="ctr">
              <a:spcBef>
                <a:spcPts val="1600"/>
              </a:spcBef>
              <a:spcAft>
                <a:spcPts val="0"/>
              </a:spcAft>
              <a:buSzPts val="1800"/>
              <a:buNone/>
              <a:defRPr/>
            </a:lvl3pPr>
            <a:lvl4pPr lvl="3" algn="ctr">
              <a:spcBef>
                <a:spcPts val="1600"/>
              </a:spcBef>
              <a:spcAft>
                <a:spcPts val="0"/>
              </a:spcAft>
              <a:buSzPts val="1800"/>
              <a:buNone/>
              <a:defRPr sz="1800"/>
            </a:lvl4pPr>
            <a:lvl5pPr lvl="4" algn="ctr">
              <a:spcBef>
                <a:spcPts val="1600"/>
              </a:spcBef>
              <a:spcAft>
                <a:spcPts val="0"/>
              </a:spcAft>
              <a:buSzPts val="1800"/>
              <a:buNone/>
              <a:defRPr sz="1800"/>
            </a:lvl5pPr>
            <a:lvl6pPr lvl="5" algn="ctr">
              <a:spcBef>
                <a:spcPts val="1600"/>
              </a:spcBef>
              <a:spcAft>
                <a:spcPts val="0"/>
              </a:spcAft>
              <a:buSzPts val="1800"/>
              <a:buNone/>
              <a:defRPr sz="1800"/>
            </a:lvl6pPr>
            <a:lvl7pPr lvl="6" algn="ctr">
              <a:spcBef>
                <a:spcPts val="1600"/>
              </a:spcBef>
              <a:spcAft>
                <a:spcPts val="0"/>
              </a:spcAft>
              <a:buSzPts val="1800"/>
              <a:buNone/>
              <a:defRPr sz="1800"/>
            </a:lvl7pPr>
            <a:lvl8pPr lvl="7" algn="ctr">
              <a:spcBef>
                <a:spcPts val="1600"/>
              </a:spcBef>
              <a:spcAft>
                <a:spcPts val="0"/>
              </a:spcAft>
              <a:buSzPts val="1800"/>
              <a:buNone/>
              <a:defRPr sz="1800"/>
            </a:lvl8pPr>
            <a:lvl9pPr lvl="8" algn="ctr">
              <a:spcBef>
                <a:spcPts val="1600"/>
              </a:spcBef>
              <a:spcAft>
                <a:spcPts val="1600"/>
              </a:spcAft>
              <a:buSzPts val="1800"/>
              <a:buNone/>
              <a:defRPr sz="18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005C66"/>
        </a:solidFill>
      </p:bgPr>
    </p:bg>
    <p:spTree>
      <p:nvGrpSpPr>
        <p:cNvPr id="5" name="Shape 5"/>
        <p:cNvGrpSpPr/>
        <p:nvPr/>
      </p:nvGrpSpPr>
      <p:grpSpPr>
        <a:xfrm>
          <a:off x="0" y="0"/>
          <a:ext cx="0" cy="0"/>
          <a:chOff x="0" y="0"/>
          <a:chExt cx="0" cy="0"/>
        </a:xfrm>
      </p:grpSpPr>
      <p:sp>
        <p:nvSpPr>
          <p:cNvPr id="6" name="Google Shape;6;p1"/>
          <p:cNvSpPr/>
          <p:nvPr/>
        </p:nvSpPr>
        <p:spPr>
          <a:xfrm>
            <a:off x="123575" y="109850"/>
            <a:ext cx="8897700" cy="48879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311700" y="1567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rgbClr val="EF954A"/>
              </a:buClr>
              <a:buSzPts val="3300"/>
              <a:buFont typeface="Helvetica Neue"/>
              <a:buNone/>
              <a:defRPr sz="3300">
                <a:solidFill>
                  <a:srgbClr val="EF954A"/>
                </a:solidFill>
                <a:latin typeface="Helvetica Neue"/>
                <a:ea typeface="Helvetica Neue"/>
                <a:cs typeface="Helvetica Neue"/>
                <a:sym typeface="Helvetica Neue"/>
              </a:defRPr>
            </a:lvl1pPr>
            <a:lvl2pPr lvl="1">
              <a:spcBef>
                <a:spcPts val="0"/>
              </a:spcBef>
              <a:spcAft>
                <a:spcPts val="0"/>
              </a:spcAft>
              <a:buClr>
                <a:srgbClr val="EF954A"/>
              </a:buClr>
              <a:buSzPts val="2800"/>
              <a:buNone/>
              <a:defRPr sz="2800">
                <a:solidFill>
                  <a:srgbClr val="EF954A"/>
                </a:solidFill>
              </a:defRPr>
            </a:lvl2pPr>
            <a:lvl3pPr lvl="2">
              <a:spcBef>
                <a:spcPts val="0"/>
              </a:spcBef>
              <a:spcAft>
                <a:spcPts val="0"/>
              </a:spcAft>
              <a:buClr>
                <a:srgbClr val="EF954A"/>
              </a:buClr>
              <a:buSzPts val="2800"/>
              <a:buNone/>
              <a:defRPr sz="2800">
                <a:solidFill>
                  <a:srgbClr val="EF954A"/>
                </a:solidFill>
              </a:defRPr>
            </a:lvl3pPr>
            <a:lvl4pPr lvl="3">
              <a:spcBef>
                <a:spcPts val="0"/>
              </a:spcBef>
              <a:spcAft>
                <a:spcPts val="0"/>
              </a:spcAft>
              <a:buClr>
                <a:srgbClr val="EF954A"/>
              </a:buClr>
              <a:buSzPts val="2800"/>
              <a:buNone/>
              <a:defRPr sz="2800">
                <a:solidFill>
                  <a:srgbClr val="EF954A"/>
                </a:solidFill>
              </a:defRPr>
            </a:lvl4pPr>
            <a:lvl5pPr lvl="4">
              <a:spcBef>
                <a:spcPts val="0"/>
              </a:spcBef>
              <a:spcAft>
                <a:spcPts val="0"/>
              </a:spcAft>
              <a:buClr>
                <a:srgbClr val="EF954A"/>
              </a:buClr>
              <a:buSzPts val="2800"/>
              <a:buNone/>
              <a:defRPr sz="2800">
                <a:solidFill>
                  <a:srgbClr val="EF954A"/>
                </a:solidFill>
              </a:defRPr>
            </a:lvl5pPr>
            <a:lvl6pPr lvl="5">
              <a:spcBef>
                <a:spcPts val="0"/>
              </a:spcBef>
              <a:spcAft>
                <a:spcPts val="0"/>
              </a:spcAft>
              <a:buClr>
                <a:srgbClr val="EF954A"/>
              </a:buClr>
              <a:buSzPts val="2800"/>
              <a:buNone/>
              <a:defRPr sz="2800">
                <a:solidFill>
                  <a:srgbClr val="EF954A"/>
                </a:solidFill>
              </a:defRPr>
            </a:lvl6pPr>
            <a:lvl7pPr lvl="6">
              <a:spcBef>
                <a:spcPts val="0"/>
              </a:spcBef>
              <a:spcAft>
                <a:spcPts val="0"/>
              </a:spcAft>
              <a:buClr>
                <a:srgbClr val="EF954A"/>
              </a:buClr>
              <a:buSzPts val="2800"/>
              <a:buNone/>
              <a:defRPr sz="2800">
                <a:solidFill>
                  <a:srgbClr val="EF954A"/>
                </a:solidFill>
              </a:defRPr>
            </a:lvl7pPr>
            <a:lvl8pPr lvl="7">
              <a:spcBef>
                <a:spcPts val="0"/>
              </a:spcBef>
              <a:spcAft>
                <a:spcPts val="0"/>
              </a:spcAft>
              <a:buClr>
                <a:srgbClr val="EF954A"/>
              </a:buClr>
              <a:buSzPts val="2800"/>
              <a:buNone/>
              <a:defRPr sz="2800">
                <a:solidFill>
                  <a:srgbClr val="EF954A"/>
                </a:solidFill>
              </a:defRPr>
            </a:lvl8pPr>
            <a:lvl9pPr lvl="8">
              <a:spcBef>
                <a:spcPts val="0"/>
              </a:spcBef>
              <a:spcAft>
                <a:spcPts val="0"/>
              </a:spcAft>
              <a:buClr>
                <a:srgbClr val="EF954A"/>
              </a:buClr>
              <a:buSzPts val="2800"/>
              <a:buNone/>
              <a:defRPr sz="2800">
                <a:solidFill>
                  <a:srgbClr val="EF954A"/>
                </a:solidFill>
              </a:defRPr>
            </a:lvl9pPr>
          </a:lstStyle>
          <a:p/>
        </p:txBody>
      </p:sp>
      <p:sp>
        <p:nvSpPr>
          <p:cNvPr id="8" name="Google Shape;8;p1"/>
          <p:cNvSpPr txBox="1"/>
          <p:nvPr>
            <p:ph idx="1" type="body"/>
          </p:nvPr>
        </p:nvSpPr>
        <p:spPr>
          <a:xfrm>
            <a:off x="311700" y="823850"/>
            <a:ext cx="8520600" cy="3954600"/>
          </a:xfrm>
          <a:prstGeom prst="rect">
            <a:avLst/>
          </a:prstGeom>
          <a:noFill/>
          <a:ln>
            <a:noFill/>
          </a:ln>
        </p:spPr>
        <p:txBody>
          <a:bodyPr anchorCtr="0" anchor="ctr" bIns="91425" lIns="91425" spcFirstLastPara="1" rIns="91425" wrap="square" tIns="91425">
            <a:noAutofit/>
          </a:bodyPr>
          <a:lstStyle>
            <a:lvl1pPr indent="-381000" lvl="0" marL="457200">
              <a:lnSpc>
                <a:spcPct val="115000"/>
              </a:lnSpc>
              <a:spcBef>
                <a:spcPts val="0"/>
              </a:spcBef>
              <a:spcAft>
                <a:spcPts val="0"/>
              </a:spcAft>
              <a:buClr>
                <a:srgbClr val="005C66"/>
              </a:buClr>
              <a:buSzPts val="2400"/>
              <a:buFont typeface="Helvetica Neue"/>
              <a:buChar char="●"/>
              <a:defRPr sz="2400">
                <a:solidFill>
                  <a:srgbClr val="005C66"/>
                </a:solidFill>
                <a:latin typeface="Helvetica Neue"/>
                <a:ea typeface="Helvetica Neue"/>
                <a:cs typeface="Helvetica Neue"/>
                <a:sym typeface="Helvetica Neue"/>
              </a:defRPr>
            </a:lvl1pPr>
            <a:lvl2pPr indent="-355600" lvl="1" marL="914400">
              <a:lnSpc>
                <a:spcPct val="115000"/>
              </a:lnSpc>
              <a:spcBef>
                <a:spcPts val="1600"/>
              </a:spcBef>
              <a:spcAft>
                <a:spcPts val="0"/>
              </a:spcAft>
              <a:buClr>
                <a:srgbClr val="005C66"/>
              </a:buClr>
              <a:buSzPts val="2000"/>
              <a:buFont typeface="Helvetica Neue"/>
              <a:buChar char="○"/>
              <a:defRPr sz="2000">
                <a:solidFill>
                  <a:srgbClr val="005C66"/>
                </a:solidFill>
                <a:latin typeface="Helvetica Neue"/>
                <a:ea typeface="Helvetica Neue"/>
                <a:cs typeface="Helvetica Neue"/>
                <a:sym typeface="Helvetica Neue"/>
              </a:defRPr>
            </a:lvl2pPr>
            <a:lvl3pPr indent="-342900" lvl="2" marL="1371600">
              <a:lnSpc>
                <a:spcPct val="115000"/>
              </a:lnSpc>
              <a:spcBef>
                <a:spcPts val="1600"/>
              </a:spcBef>
              <a:spcAft>
                <a:spcPts val="0"/>
              </a:spcAft>
              <a:buClr>
                <a:srgbClr val="005C66"/>
              </a:buClr>
              <a:buSzPts val="1800"/>
              <a:buFont typeface="Helvetica Neue"/>
              <a:buChar char="■"/>
              <a:defRPr sz="1800">
                <a:solidFill>
                  <a:srgbClr val="005C66"/>
                </a:solidFill>
                <a:latin typeface="Helvetica Neue"/>
                <a:ea typeface="Helvetica Neue"/>
                <a:cs typeface="Helvetica Neue"/>
                <a:sym typeface="Helvetica Neue"/>
              </a:defRPr>
            </a:lvl3pPr>
            <a:lvl4pPr indent="-330200" lvl="3" marL="1828800">
              <a:lnSpc>
                <a:spcPct val="115000"/>
              </a:lnSpc>
              <a:spcBef>
                <a:spcPts val="1600"/>
              </a:spcBef>
              <a:spcAft>
                <a:spcPts val="0"/>
              </a:spcAft>
              <a:buClr>
                <a:srgbClr val="005C66"/>
              </a:buClr>
              <a:buSzPts val="1600"/>
              <a:buFont typeface="Helvetica Neue"/>
              <a:buChar char="●"/>
              <a:defRPr sz="1600">
                <a:solidFill>
                  <a:srgbClr val="005C66"/>
                </a:solidFill>
                <a:latin typeface="Helvetica Neue"/>
                <a:ea typeface="Helvetica Neue"/>
                <a:cs typeface="Helvetica Neue"/>
                <a:sym typeface="Helvetica Neue"/>
              </a:defRPr>
            </a:lvl4pPr>
            <a:lvl5pPr indent="-317500" lvl="4" marL="2286000">
              <a:lnSpc>
                <a:spcPct val="115000"/>
              </a:lnSpc>
              <a:spcBef>
                <a:spcPts val="1600"/>
              </a:spcBef>
              <a:spcAft>
                <a:spcPts val="0"/>
              </a:spcAft>
              <a:buClr>
                <a:srgbClr val="EF954A"/>
              </a:buClr>
              <a:buSzPts val="1400"/>
              <a:buFont typeface="Helvetica Neue"/>
              <a:buChar char="○"/>
              <a:defRPr>
                <a:solidFill>
                  <a:srgbClr val="EF954A"/>
                </a:solidFill>
                <a:latin typeface="Helvetica Neue"/>
                <a:ea typeface="Helvetica Neue"/>
                <a:cs typeface="Helvetica Neue"/>
                <a:sym typeface="Helvetica Neue"/>
              </a:defRPr>
            </a:lvl5pPr>
            <a:lvl6pPr indent="-317500" lvl="5" marL="2743200">
              <a:lnSpc>
                <a:spcPct val="115000"/>
              </a:lnSpc>
              <a:spcBef>
                <a:spcPts val="1600"/>
              </a:spcBef>
              <a:spcAft>
                <a:spcPts val="0"/>
              </a:spcAft>
              <a:buClr>
                <a:srgbClr val="EF954A"/>
              </a:buClr>
              <a:buSzPts val="1400"/>
              <a:buFont typeface="Helvetica Neue"/>
              <a:buChar char="■"/>
              <a:defRPr>
                <a:solidFill>
                  <a:srgbClr val="EF954A"/>
                </a:solidFill>
                <a:latin typeface="Helvetica Neue"/>
                <a:ea typeface="Helvetica Neue"/>
                <a:cs typeface="Helvetica Neue"/>
                <a:sym typeface="Helvetica Neue"/>
              </a:defRPr>
            </a:lvl6pPr>
            <a:lvl7pPr indent="-317500" lvl="6" marL="3200400">
              <a:lnSpc>
                <a:spcPct val="115000"/>
              </a:lnSpc>
              <a:spcBef>
                <a:spcPts val="1600"/>
              </a:spcBef>
              <a:spcAft>
                <a:spcPts val="0"/>
              </a:spcAft>
              <a:buClr>
                <a:srgbClr val="EF954A"/>
              </a:buClr>
              <a:buSzPts val="1400"/>
              <a:buFont typeface="Helvetica Neue"/>
              <a:buChar char="●"/>
              <a:defRPr>
                <a:solidFill>
                  <a:srgbClr val="EF954A"/>
                </a:solidFill>
                <a:latin typeface="Helvetica Neue"/>
                <a:ea typeface="Helvetica Neue"/>
                <a:cs typeface="Helvetica Neue"/>
                <a:sym typeface="Helvetica Neue"/>
              </a:defRPr>
            </a:lvl7pPr>
            <a:lvl8pPr indent="-317500" lvl="7" marL="3657600">
              <a:lnSpc>
                <a:spcPct val="115000"/>
              </a:lnSpc>
              <a:spcBef>
                <a:spcPts val="1600"/>
              </a:spcBef>
              <a:spcAft>
                <a:spcPts val="0"/>
              </a:spcAft>
              <a:buClr>
                <a:srgbClr val="EF954A"/>
              </a:buClr>
              <a:buSzPts val="1400"/>
              <a:buFont typeface="Helvetica Neue"/>
              <a:buChar char="○"/>
              <a:defRPr>
                <a:solidFill>
                  <a:srgbClr val="EF954A"/>
                </a:solidFill>
                <a:latin typeface="Helvetica Neue"/>
                <a:ea typeface="Helvetica Neue"/>
                <a:cs typeface="Helvetica Neue"/>
                <a:sym typeface="Helvetica Neue"/>
              </a:defRPr>
            </a:lvl8pPr>
            <a:lvl9pPr indent="-317500" lvl="8" marL="4114800">
              <a:lnSpc>
                <a:spcPct val="115000"/>
              </a:lnSpc>
              <a:spcBef>
                <a:spcPts val="1600"/>
              </a:spcBef>
              <a:spcAft>
                <a:spcPts val="1600"/>
              </a:spcAft>
              <a:buClr>
                <a:srgbClr val="EF954A"/>
              </a:buClr>
              <a:buSzPts val="1400"/>
              <a:buFont typeface="Helvetica Neue"/>
              <a:buChar char="■"/>
              <a:defRPr>
                <a:solidFill>
                  <a:srgbClr val="EF954A"/>
                </a:solidFill>
                <a:latin typeface="Helvetica Neue"/>
                <a:ea typeface="Helvetica Neue"/>
                <a:cs typeface="Helvetica Neue"/>
                <a:sym typeface="Helvetica Neue"/>
              </a:defRPr>
            </a:lvl9pPr>
          </a:lstStyle>
          <a:p/>
        </p:txBody>
      </p:sp>
      <p:sp>
        <p:nvSpPr>
          <p:cNvPr id="9" name="Google Shape;9;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 name="Shape 36"/>
        <p:cNvGrpSpPr/>
        <p:nvPr/>
      </p:nvGrpSpPr>
      <p:grpSpPr>
        <a:xfrm>
          <a:off x="0" y="0"/>
          <a:ext cx="0" cy="0"/>
          <a:chOff x="0" y="0"/>
          <a:chExt cx="0" cy="0"/>
        </a:xfrm>
      </p:grpSpPr>
      <p:sp>
        <p:nvSpPr>
          <p:cNvPr id="37" name="Google Shape;37;p8"/>
          <p:cNvSpPr txBox="1"/>
          <p:nvPr>
            <p:ph type="title"/>
          </p:nvPr>
        </p:nvSpPr>
        <p:spPr>
          <a:xfrm>
            <a:off x="358175" y="1209600"/>
            <a:ext cx="4275300" cy="2724300"/>
          </a:xfrm>
          <a:prstGeom prst="rect">
            <a:avLst/>
          </a:prstGeom>
        </p:spPr>
        <p:txBody>
          <a:bodyPr anchorCtr="0" anchor="ctr" bIns="91425" lIns="91425" spcFirstLastPara="1" rIns="91425" wrap="square" tIns="91425">
            <a:spAutoFit/>
          </a:bodyPr>
          <a:lstStyle/>
          <a:p>
            <a:pPr indent="0" lvl="0" marL="0" rtl="0" algn="ctr">
              <a:lnSpc>
                <a:spcPct val="115000"/>
              </a:lnSpc>
              <a:spcBef>
                <a:spcPts val="0"/>
              </a:spcBef>
              <a:spcAft>
                <a:spcPts val="0"/>
              </a:spcAft>
              <a:buNone/>
            </a:pPr>
            <a:r>
              <a:rPr lang="en" sz="5000"/>
              <a:t>Taking notes to summarize information</a:t>
            </a:r>
            <a:endParaRPr sz="5000"/>
          </a:p>
        </p:txBody>
      </p:sp>
      <p:sp>
        <p:nvSpPr>
          <p:cNvPr id="38" name="Google Shape;38;p8"/>
          <p:cNvSpPr txBox="1"/>
          <p:nvPr/>
        </p:nvSpPr>
        <p:spPr>
          <a:xfrm>
            <a:off x="492563" y="4293375"/>
            <a:ext cx="4006500" cy="4002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en">
                <a:solidFill>
                  <a:srgbClr val="005C66"/>
                </a:solidFill>
                <a:latin typeface="Helvetica Neue"/>
                <a:ea typeface="Helvetica Neue"/>
                <a:cs typeface="Helvetica Neue"/>
                <a:sym typeface="Helvetica Neue"/>
              </a:rPr>
              <a:t>How to Use the Library: Elementary, Lesson 4</a:t>
            </a:r>
            <a:endParaRPr>
              <a:solidFill>
                <a:srgbClr val="005C66"/>
              </a:solidFill>
              <a:latin typeface="Helvetica Neue"/>
              <a:ea typeface="Helvetica Neue"/>
              <a:cs typeface="Helvetica Neue"/>
              <a:sym typeface="Helvetica Neue"/>
            </a:endParaRPr>
          </a:p>
        </p:txBody>
      </p:sp>
      <p:pic>
        <p:nvPicPr>
          <p:cNvPr id="39" name="Google Shape;39;p8"/>
          <p:cNvPicPr preferRelativeResize="0"/>
          <p:nvPr/>
        </p:nvPicPr>
        <p:blipFill>
          <a:blip r:embed="rId3">
            <a:alphaModFix/>
          </a:blip>
          <a:stretch>
            <a:fillRect/>
          </a:stretch>
        </p:blipFill>
        <p:spPr>
          <a:xfrm>
            <a:off x="4821400" y="1054141"/>
            <a:ext cx="4006500" cy="3035222"/>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9"/>
          <p:cNvSpPr txBox="1"/>
          <p:nvPr>
            <p:ph type="title"/>
          </p:nvPr>
        </p:nvSpPr>
        <p:spPr>
          <a:xfrm>
            <a:off x="311700" y="156725"/>
            <a:ext cx="8520600" cy="692700"/>
          </a:xfrm>
          <a:prstGeom prst="rect">
            <a:avLst/>
          </a:prstGeom>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a:t>Guiding Question</a:t>
            </a:r>
            <a:endParaRPr/>
          </a:p>
        </p:txBody>
      </p:sp>
      <p:sp>
        <p:nvSpPr>
          <p:cNvPr id="45" name="Google Shape;45;p9"/>
          <p:cNvSpPr/>
          <p:nvPr/>
        </p:nvSpPr>
        <p:spPr>
          <a:xfrm>
            <a:off x="1822975" y="1720200"/>
            <a:ext cx="5745900" cy="1703100"/>
          </a:xfrm>
          <a:prstGeom prst="wedgeRoundRectCallout">
            <a:avLst>
              <a:gd fmla="val -36040" name="adj1"/>
              <a:gd fmla="val 85336" name="adj2"/>
              <a:gd fmla="val 0" name="adj3"/>
            </a:avLst>
          </a:prstGeom>
          <a:solidFill>
            <a:srgbClr val="F5D35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 sz="3000"/>
              <a:t>How do you </a:t>
            </a:r>
            <a:r>
              <a:rPr b="1" lang="en" sz="3000"/>
              <a:t>summarize</a:t>
            </a:r>
            <a:r>
              <a:rPr lang="en" sz="3000"/>
              <a:t> what you read?</a:t>
            </a:r>
            <a:endParaRPr sz="30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10"/>
          <p:cNvSpPr txBox="1"/>
          <p:nvPr>
            <p:ph type="title"/>
          </p:nvPr>
        </p:nvSpPr>
        <p:spPr>
          <a:xfrm>
            <a:off x="311700" y="156725"/>
            <a:ext cx="8520600" cy="692700"/>
          </a:xfrm>
          <a:prstGeom prst="rect">
            <a:avLst/>
          </a:prstGeom>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a:t>Let's Review</a:t>
            </a:r>
            <a:endParaRPr/>
          </a:p>
        </p:txBody>
      </p:sp>
      <p:sp>
        <p:nvSpPr>
          <p:cNvPr id="51" name="Google Shape;51;p10"/>
          <p:cNvSpPr txBox="1"/>
          <p:nvPr/>
        </p:nvSpPr>
        <p:spPr>
          <a:xfrm>
            <a:off x="2365975" y="936925"/>
            <a:ext cx="4989300" cy="585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600"/>
              </a:spcAft>
              <a:buNone/>
            </a:pPr>
            <a:r>
              <a:rPr lang="en" sz="2600">
                <a:solidFill>
                  <a:srgbClr val="005C66"/>
                </a:solidFill>
                <a:latin typeface="Helvetica Neue"/>
                <a:ea typeface="Helvetica Neue"/>
                <a:cs typeface="Helvetica Neue"/>
                <a:sym typeface="Helvetica Neue"/>
              </a:rPr>
              <a:t>To </a:t>
            </a:r>
            <a:r>
              <a:rPr b="1" lang="en" sz="2600">
                <a:solidFill>
                  <a:srgbClr val="005C66"/>
                </a:solidFill>
                <a:latin typeface="Helvetica Neue"/>
                <a:ea typeface="Helvetica Neue"/>
                <a:cs typeface="Helvetica Neue"/>
                <a:sym typeface="Helvetica Neue"/>
              </a:rPr>
              <a:t>research</a:t>
            </a:r>
            <a:r>
              <a:rPr lang="en" sz="2600">
                <a:solidFill>
                  <a:srgbClr val="005C66"/>
                </a:solidFill>
                <a:latin typeface="Helvetica Neue"/>
                <a:ea typeface="Helvetica Neue"/>
                <a:cs typeface="Helvetica Neue"/>
                <a:sym typeface="Helvetica Neue"/>
              </a:rPr>
              <a:t>. . .</a:t>
            </a:r>
            <a:endParaRPr sz="2600">
              <a:solidFill>
                <a:srgbClr val="005C66"/>
              </a:solidFill>
              <a:latin typeface="Helvetica Neue"/>
              <a:ea typeface="Helvetica Neue"/>
              <a:cs typeface="Helvetica Neue"/>
              <a:sym typeface="Helvetica Neue"/>
            </a:endParaRPr>
          </a:p>
        </p:txBody>
      </p:sp>
      <p:sp>
        <p:nvSpPr>
          <p:cNvPr id="52" name="Google Shape;52;p10"/>
          <p:cNvSpPr txBox="1"/>
          <p:nvPr/>
        </p:nvSpPr>
        <p:spPr>
          <a:xfrm>
            <a:off x="2446650" y="1609425"/>
            <a:ext cx="4399500" cy="3103200"/>
          </a:xfrm>
          <a:prstGeom prst="rect">
            <a:avLst/>
          </a:prstGeom>
          <a:noFill/>
          <a:ln>
            <a:noFill/>
          </a:ln>
        </p:spPr>
        <p:txBody>
          <a:bodyPr anchorCtr="0" anchor="t" bIns="91425" lIns="91425" spcFirstLastPara="1" rIns="91425" wrap="square" tIns="91425">
            <a:spAutoFit/>
          </a:bodyPr>
          <a:lstStyle/>
          <a:p>
            <a:pPr indent="-381000" lvl="0" marL="457200" rtl="0" algn="l">
              <a:lnSpc>
                <a:spcPct val="115000"/>
              </a:lnSpc>
              <a:spcBef>
                <a:spcPts val="0"/>
              </a:spcBef>
              <a:spcAft>
                <a:spcPts val="0"/>
              </a:spcAft>
              <a:buClr>
                <a:srgbClr val="005C66"/>
              </a:buClr>
              <a:buSzPts val="2400"/>
              <a:buFont typeface="Helvetica Neue"/>
              <a:buAutoNum type="arabicPeriod"/>
            </a:pPr>
            <a:r>
              <a:rPr lang="en" sz="2400">
                <a:solidFill>
                  <a:srgbClr val="005C66"/>
                </a:solidFill>
                <a:latin typeface="Helvetica Neue"/>
                <a:ea typeface="Helvetica Neue"/>
                <a:cs typeface="Helvetica Neue"/>
                <a:sym typeface="Helvetica Neue"/>
              </a:rPr>
              <a:t>Find true and relevant information.</a:t>
            </a:r>
            <a:endParaRPr sz="2400">
              <a:solidFill>
                <a:srgbClr val="005C66"/>
              </a:solidFill>
              <a:latin typeface="Helvetica Neue"/>
              <a:ea typeface="Helvetica Neue"/>
              <a:cs typeface="Helvetica Neue"/>
              <a:sym typeface="Helvetica Neue"/>
            </a:endParaRPr>
          </a:p>
          <a:p>
            <a:pPr indent="-381000" lvl="0" marL="457200" rtl="0" algn="l">
              <a:lnSpc>
                <a:spcPct val="115000"/>
              </a:lnSpc>
              <a:spcBef>
                <a:spcPts val="0"/>
              </a:spcBef>
              <a:spcAft>
                <a:spcPts val="0"/>
              </a:spcAft>
              <a:buClr>
                <a:srgbClr val="005C66"/>
              </a:buClr>
              <a:buSzPts val="2400"/>
              <a:buFont typeface="Helvetica Neue"/>
              <a:buAutoNum type="arabicPeriod"/>
            </a:pPr>
            <a:r>
              <a:rPr lang="en" sz="2400">
                <a:solidFill>
                  <a:srgbClr val="005C66"/>
                </a:solidFill>
                <a:latin typeface="Helvetica Neue"/>
                <a:ea typeface="Helvetica Neue"/>
                <a:cs typeface="Helvetica Neue"/>
                <a:sym typeface="Helvetica Neue"/>
              </a:rPr>
              <a:t>Use information from different sources to build understanding.</a:t>
            </a:r>
            <a:endParaRPr sz="2400">
              <a:solidFill>
                <a:srgbClr val="005C66"/>
              </a:solidFill>
              <a:latin typeface="Helvetica Neue"/>
              <a:ea typeface="Helvetica Neue"/>
              <a:cs typeface="Helvetica Neue"/>
              <a:sym typeface="Helvetica Neue"/>
            </a:endParaRPr>
          </a:p>
          <a:p>
            <a:pPr indent="-381000" lvl="0" marL="457200" rtl="0" algn="l">
              <a:lnSpc>
                <a:spcPct val="115000"/>
              </a:lnSpc>
              <a:spcBef>
                <a:spcPts val="0"/>
              </a:spcBef>
              <a:spcAft>
                <a:spcPts val="0"/>
              </a:spcAft>
              <a:buClr>
                <a:srgbClr val="005C66"/>
              </a:buClr>
              <a:buSzPts val="2400"/>
              <a:buFont typeface="Helvetica Neue"/>
              <a:buAutoNum type="arabicPeriod"/>
            </a:pPr>
            <a:r>
              <a:rPr b="1" lang="en" sz="2400">
                <a:solidFill>
                  <a:srgbClr val="005C66"/>
                </a:solidFill>
                <a:latin typeface="Helvetica Neue"/>
                <a:ea typeface="Helvetica Neue"/>
                <a:cs typeface="Helvetica Neue"/>
                <a:sym typeface="Helvetica Neue"/>
              </a:rPr>
              <a:t>Take notes to remember what is being learned.</a:t>
            </a:r>
            <a:endParaRPr b="1" sz="2400">
              <a:solidFill>
                <a:srgbClr val="005C66"/>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11"/>
          <p:cNvSpPr txBox="1"/>
          <p:nvPr>
            <p:ph type="title"/>
          </p:nvPr>
        </p:nvSpPr>
        <p:spPr>
          <a:xfrm>
            <a:off x="311700" y="156725"/>
            <a:ext cx="8520600" cy="692700"/>
          </a:xfrm>
          <a:prstGeom prst="rect">
            <a:avLst/>
          </a:prstGeom>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a:t>Introduction</a:t>
            </a:r>
            <a:endParaRPr/>
          </a:p>
        </p:txBody>
      </p:sp>
      <p:sp>
        <p:nvSpPr>
          <p:cNvPr id="58" name="Google Shape;58;p11"/>
          <p:cNvSpPr txBox="1"/>
          <p:nvPr/>
        </p:nvSpPr>
        <p:spPr>
          <a:xfrm>
            <a:off x="495925" y="1638600"/>
            <a:ext cx="4646700" cy="3103200"/>
          </a:xfrm>
          <a:prstGeom prst="rect">
            <a:avLst/>
          </a:prstGeom>
          <a:noFill/>
          <a:ln>
            <a:noFill/>
          </a:ln>
        </p:spPr>
        <p:txBody>
          <a:bodyPr anchorCtr="0" anchor="t" bIns="91425" lIns="91425" spcFirstLastPara="1" rIns="91425" wrap="square" tIns="91425">
            <a:spAutoFit/>
          </a:bodyPr>
          <a:lstStyle/>
          <a:p>
            <a:pPr indent="-381000" lvl="0" marL="457200" rtl="0" algn="l">
              <a:lnSpc>
                <a:spcPct val="115000"/>
              </a:lnSpc>
              <a:spcBef>
                <a:spcPts val="0"/>
              </a:spcBef>
              <a:spcAft>
                <a:spcPts val="0"/>
              </a:spcAft>
              <a:buClr>
                <a:srgbClr val="005C66"/>
              </a:buClr>
              <a:buSzPts val="2400"/>
              <a:buFont typeface="Helvetica Neue"/>
              <a:buChar char="●"/>
            </a:pPr>
            <a:r>
              <a:rPr lang="en" sz="2400">
                <a:solidFill>
                  <a:srgbClr val="005C66"/>
                </a:solidFill>
                <a:latin typeface="Helvetica Neue"/>
                <a:ea typeface="Helvetica Neue"/>
                <a:cs typeface="Helvetica Neue"/>
                <a:sym typeface="Helvetica Neue"/>
              </a:rPr>
              <a:t>Writing down the main ideas and details in </a:t>
            </a:r>
            <a:r>
              <a:rPr b="1" lang="en" sz="2400">
                <a:solidFill>
                  <a:srgbClr val="005C66"/>
                </a:solidFill>
                <a:latin typeface="Helvetica Neue"/>
                <a:ea typeface="Helvetica Neue"/>
                <a:cs typeface="Helvetica Neue"/>
                <a:sym typeface="Helvetica Neue"/>
              </a:rPr>
              <a:t>your own</a:t>
            </a:r>
            <a:r>
              <a:rPr lang="en" sz="2400">
                <a:solidFill>
                  <a:srgbClr val="005C66"/>
                </a:solidFill>
                <a:latin typeface="Helvetica Neue"/>
                <a:ea typeface="Helvetica Neue"/>
                <a:cs typeface="Helvetica Neue"/>
                <a:sym typeface="Helvetica Neue"/>
              </a:rPr>
              <a:t> words.</a:t>
            </a:r>
            <a:endParaRPr sz="2400">
              <a:solidFill>
                <a:srgbClr val="005C66"/>
              </a:solidFill>
              <a:latin typeface="Helvetica Neue"/>
              <a:ea typeface="Helvetica Neue"/>
              <a:cs typeface="Helvetica Neue"/>
              <a:sym typeface="Helvetica Neue"/>
            </a:endParaRPr>
          </a:p>
          <a:p>
            <a:pPr indent="-381000" lvl="0" marL="457200" rtl="0" algn="l">
              <a:lnSpc>
                <a:spcPct val="115000"/>
              </a:lnSpc>
              <a:spcBef>
                <a:spcPts val="0"/>
              </a:spcBef>
              <a:spcAft>
                <a:spcPts val="0"/>
              </a:spcAft>
              <a:buClr>
                <a:srgbClr val="005C66"/>
              </a:buClr>
              <a:buSzPts val="2400"/>
              <a:buFont typeface="Helvetica Neue"/>
              <a:buChar char="●"/>
            </a:pPr>
            <a:r>
              <a:rPr lang="en" sz="2400">
                <a:solidFill>
                  <a:srgbClr val="005C66"/>
                </a:solidFill>
                <a:latin typeface="Helvetica Neue"/>
                <a:ea typeface="Helvetica Neue"/>
                <a:cs typeface="Helvetica Neue"/>
                <a:sym typeface="Helvetica Neue"/>
              </a:rPr>
              <a:t>Using </a:t>
            </a:r>
            <a:r>
              <a:rPr b="1" lang="en" sz="2400">
                <a:solidFill>
                  <a:srgbClr val="005C66"/>
                </a:solidFill>
                <a:latin typeface="Helvetica Neue"/>
                <a:ea typeface="Helvetica Neue"/>
                <a:cs typeface="Helvetica Neue"/>
                <a:sym typeface="Helvetica Neue"/>
              </a:rPr>
              <a:t>short phrases</a:t>
            </a:r>
            <a:r>
              <a:rPr lang="en" sz="2400">
                <a:solidFill>
                  <a:srgbClr val="005C66"/>
                </a:solidFill>
                <a:latin typeface="Helvetica Neue"/>
                <a:ea typeface="Helvetica Neue"/>
                <a:cs typeface="Helvetica Neue"/>
                <a:sym typeface="Helvetica Neue"/>
              </a:rPr>
              <a:t> and </a:t>
            </a:r>
            <a:r>
              <a:rPr b="1" lang="en" sz="2400">
                <a:solidFill>
                  <a:srgbClr val="005C66"/>
                </a:solidFill>
                <a:latin typeface="Helvetica Neue"/>
                <a:ea typeface="Helvetica Neue"/>
                <a:cs typeface="Helvetica Neue"/>
                <a:sym typeface="Helvetica Neue"/>
              </a:rPr>
              <a:t>keywords</a:t>
            </a:r>
            <a:r>
              <a:rPr lang="en" sz="2400">
                <a:solidFill>
                  <a:srgbClr val="005C66"/>
                </a:solidFill>
                <a:latin typeface="Helvetica Neue"/>
                <a:ea typeface="Helvetica Neue"/>
                <a:cs typeface="Helvetica Neue"/>
                <a:sym typeface="Helvetica Neue"/>
              </a:rPr>
              <a:t>.</a:t>
            </a:r>
            <a:endParaRPr sz="2400">
              <a:solidFill>
                <a:srgbClr val="005C66"/>
              </a:solidFill>
              <a:latin typeface="Helvetica Neue"/>
              <a:ea typeface="Helvetica Neue"/>
              <a:cs typeface="Helvetica Neue"/>
              <a:sym typeface="Helvetica Neue"/>
            </a:endParaRPr>
          </a:p>
          <a:p>
            <a:pPr indent="-381000" lvl="0" marL="457200" rtl="0" algn="l">
              <a:lnSpc>
                <a:spcPct val="115000"/>
              </a:lnSpc>
              <a:spcBef>
                <a:spcPts val="0"/>
              </a:spcBef>
              <a:spcAft>
                <a:spcPts val="0"/>
              </a:spcAft>
              <a:buClr>
                <a:srgbClr val="005C66"/>
              </a:buClr>
              <a:buSzPts val="2400"/>
              <a:buFont typeface="Helvetica Neue"/>
              <a:buChar char="●"/>
            </a:pPr>
            <a:r>
              <a:rPr lang="en" sz="2400">
                <a:solidFill>
                  <a:srgbClr val="005C66"/>
                </a:solidFill>
                <a:latin typeface="Helvetica Neue"/>
                <a:ea typeface="Helvetica Neue"/>
                <a:cs typeface="Helvetica Neue"/>
                <a:sym typeface="Helvetica Neue"/>
              </a:rPr>
              <a:t>Breaking down big ideas into the most </a:t>
            </a:r>
            <a:r>
              <a:rPr b="1" lang="en" sz="2400">
                <a:solidFill>
                  <a:srgbClr val="005C66"/>
                </a:solidFill>
                <a:latin typeface="Helvetica Neue"/>
                <a:ea typeface="Helvetica Neue"/>
                <a:cs typeface="Helvetica Neue"/>
                <a:sym typeface="Helvetica Neue"/>
              </a:rPr>
              <a:t>important parts</a:t>
            </a:r>
            <a:endParaRPr b="1" sz="2400">
              <a:solidFill>
                <a:srgbClr val="005C66"/>
              </a:solidFill>
              <a:latin typeface="Helvetica Neue"/>
              <a:ea typeface="Helvetica Neue"/>
              <a:cs typeface="Helvetica Neue"/>
              <a:sym typeface="Helvetica Neue"/>
            </a:endParaRPr>
          </a:p>
        </p:txBody>
      </p:sp>
      <p:sp>
        <p:nvSpPr>
          <p:cNvPr id="59" name="Google Shape;59;p11"/>
          <p:cNvSpPr/>
          <p:nvPr/>
        </p:nvSpPr>
        <p:spPr>
          <a:xfrm>
            <a:off x="5615975" y="1022850"/>
            <a:ext cx="3143400" cy="1310400"/>
          </a:xfrm>
          <a:prstGeom prst="wedgeRoundRectCallout">
            <a:avLst>
              <a:gd fmla="val -43544" name="adj1"/>
              <a:gd fmla="val 88963" name="adj2"/>
              <a:gd fmla="val 0" name="adj3"/>
            </a:avLst>
          </a:prstGeom>
          <a:solidFill>
            <a:srgbClr val="27AEB0"/>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 sz="2800"/>
              <a:t>What is a </a:t>
            </a:r>
            <a:r>
              <a:rPr b="1" lang="en" sz="2800"/>
              <a:t>summary</a:t>
            </a:r>
            <a:r>
              <a:rPr lang="en" sz="2800"/>
              <a:t>?</a:t>
            </a:r>
            <a:endParaRPr sz="2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2"/>
          <p:cNvSpPr txBox="1"/>
          <p:nvPr>
            <p:ph type="title"/>
          </p:nvPr>
        </p:nvSpPr>
        <p:spPr>
          <a:xfrm>
            <a:off x="311700" y="156725"/>
            <a:ext cx="8520600" cy="692700"/>
          </a:xfrm>
          <a:prstGeom prst="rect">
            <a:avLst/>
          </a:prstGeom>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a:t>Introduction</a:t>
            </a:r>
            <a:endParaRPr/>
          </a:p>
        </p:txBody>
      </p:sp>
      <p:pic>
        <p:nvPicPr>
          <p:cNvPr id="65" name="Google Shape;65;p12"/>
          <p:cNvPicPr preferRelativeResize="0"/>
          <p:nvPr/>
        </p:nvPicPr>
        <p:blipFill>
          <a:blip r:embed="rId3">
            <a:alphaModFix/>
          </a:blip>
          <a:stretch>
            <a:fillRect/>
          </a:stretch>
        </p:blipFill>
        <p:spPr>
          <a:xfrm>
            <a:off x="2022475" y="1035475"/>
            <a:ext cx="5099026" cy="3756399"/>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3"/>
          <p:cNvSpPr txBox="1"/>
          <p:nvPr>
            <p:ph type="title"/>
          </p:nvPr>
        </p:nvSpPr>
        <p:spPr>
          <a:xfrm>
            <a:off x="311700" y="156725"/>
            <a:ext cx="8520600" cy="692700"/>
          </a:xfrm>
          <a:prstGeom prst="rect">
            <a:avLst/>
          </a:prstGeom>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a:t>Setting Up</a:t>
            </a:r>
            <a:endParaRPr/>
          </a:p>
        </p:txBody>
      </p:sp>
      <p:pic>
        <p:nvPicPr>
          <p:cNvPr id="71" name="Google Shape;71;p13"/>
          <p:cNvPicPr preferRelativeResize="0"/>
          <p:nvPr/>
        </p:nvPicPr>
        <p:blipFill>
          <a:blip r:embed="rId3">
            <a:alphaModFix/>
          </a:blip>
          <a:stretch>
            <a:fillRect/>
          </a:stretch>
        </p:blipFill>
        <p:spPr>
          <a:xfrm>
            <a:off x="2056638" y="1028400"/>
            <a:ext cx="5030726" cy="3816875"/>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4"/>
          <p:cNvSpPr txBox="1"/>
          <p:nvPr>
            <p:ph type="title"/>
          </p:nvPr>
        </p:nvSpPr>
        <p:spPr>
          <a:xfrm>
            <a:off x="311700" y="156725"/>
            <a:ext cx="8520600" cy="692700"/>
          </a:xfrm>
          <a:prstGeom prst="rect">
            <a:avLst/>
          </a:prstGeom>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a:t>Jim Crow Law</a:t>
            </a:r>
            <a:endParaRPr/>
          </a:p>
        </p:txBody>
      </p:sp>
      <p:pic>
        <p:nvPicPr>
          <p:cNvPr id="77" name="Google Shape;77;p14"/>
          <p:cNvPicPr preferRelativeResize="0"/>
          <p:nvPr/>
        </p:nvPicPr>
        <p:blipFill>
          <a:blip r:embed="rId3">
            <a:alphaModFix/>
          </a:blip>
          <a:stretch>
            <a:fillRect/>
          </a:stretch>
        </p:blipFill>
        <p:spPr>
          <a:xfrm>
            <a:off x="1853462" y="1050050"/>
            <a:ext cx="5437075" cy="3795225"/>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5"/>
          <p:cNvSpPr txBox="1"/>
          <p:nvPr>
            <p:ph type="title"/>
          </p:nvPr>
        </p:nvSpPr>
        <p:spPr>
          <a:xfrm>
            <a:off x="311700" y="156725"/>
            <a:ext cx="8520600" cy="692700"/>
          </a:xfrm>
          <a:prstGeom prst="rect">
            <a:avLst/>
          </a:prstGeom>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a:t>Ruby Bridges</a:t>
            </a:r>
            <a:endParaRPr/>
          </a:p>
        </p:txBody>
      </p:sp>
      <p:pic>
        <p:nvPicPr>
          <p:cNvPr id="83" name="Google Shape;83;p15"/>
          <p:cNvPicPr preferRelativeResize="0"/>
          <p:nvPr/>
        </p:nvPicPr>
        <p:blipFill>
          <a:blip r:embed="rId3">
            <a:alphaModFix/>
          </a:blip>
          <a:stretch>
            <a:fillRect/>
          </a:stretch>
        </p:blipFill>
        <p:spPr>
          <a:xfrm>
            <a:off x="1676000" y="1050050"/>
            <a:ext cx="5792001" cy="3780649"/>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6"/>
          <p:cNvSpPr txBox="1"/>
          <p:nvPr>
            <p:ph type="title"/>
          </p:nvPr>
        </p:nvSpPr>
        <p:spPr>
          <a:xfrm>
            <a:off x="311700" y="156725"/>
            <a:ext cx="8520600" cy="692700"/>
          </a:xfrm>
          <a:prstGeom prst="rect">
            <a:avLst/>
          </a:prstGeom>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a:t>Express Your Understanding</a:t>
            </a:r>
            <a:endParaRPr/>
          </a:p>
        </p:txBody>
      </p:sp>
      <p:pic>
        <p:nvPicPr>
          <p:cNvPr id="89" name="Google Shape;89;p16"/>
          <p:cNvPicPr preferRelativeResize="0"/>
          <p:nvPr/>
        </p:nvPicPr>
        <p:blipFill>
          <a:blip r:embed="rId3">
            <a:alphaModFix/>
          </a:blip>
          <a:stretch>
            <a:fillRect/>
          </a:stretch>
        </p:blipFill>
        <p:spPr>
          <a:xfrm>
            <a:off x="1902374" y="1058200"/>
            <a:ext cx="5339250" cy="3787050"/>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