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Lst>
  <p:sldSz cy="5143500" cx="9144000"/>
  <p:notesSz cx="6858000" cy="9144000"/>
  <p:embeddedFontLst>
    <p:embeddedFont>
      <p:font typeface="Helvetica Neue"/>
      <p:regular r:id="rId17"/>
      <p:bold r:id="rId18"/>
      <p:italic r:id="rId19"/>
      <p:boldItalic r:id="rId2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HelveticaNeue-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HelveticaNeue-regular.fntdata"/><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font" Target="fonts/HelveticaNeue-italic.fntdata"/><Relationship Id="rId6" Type="http://schemas.openxmlformats.org/officeDocument/2006/relationships/slide" Target="slides/slide1.xml"/><Relationship Id="rId18" Type="http://schemas.openxmlformats.org/officeDocument/2006/relationships/font" Target="fonts/HelveticaNeue-bold.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rive.google.com/file/d/1o5LFJqU1wQtdwmbzpKZETY6rjwrv0B0r/view?usp=sharing" TargetMode="External"/><Relationship Id="rId3" Type="http://schemas.openxmlformats.org/officeDocument/2006/relationships/hyperlink" Target="https://drive.google.com/file/d/1SOvVY9CL7Z1jqHn5KHN6-vsR8lS8FgX0/view?usp=sharing" TargetMode="External"/><Relationship Id="rId4" Type="http://schemas.openxmlformats.org/officeDocument/2006/relationships/hyperlink" Target="https://drive.google.com/file/d/1zAzsuKWVZW5vW-NcbKZL0asvEKcJJN2g/view?usp=sharing" TargetMode="External"/><Relationship Id="rId5" Type="http://schemas.openxmlformats.org/officeDocument/2006/relationships/hyperlink" Target="https://drive.google.com/file/d/1bgrhre9SWqmOM4TJ22aBIfEDutQRcYCU/view?usp=sharing" TargetMode="External"/><Relationship Id="rId6" Type="http://schemas.openxmlformats.org/officeDocument/2006/relationships/hyperlink" Target="https://drive.google.com/file/d/1czD6KxaGPmvw5MIGWLL_mVlgykJ7cg4C/view?usp=sharing" TargetMode="Externa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catalog.dclibrary.org"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 name="Shape 33"/>
        <p:cNvGrpSpPr/>
        <p:nvPr/>
      </p:nvGrpSpPr>
      <p:grpSpPr>
        <a:xfrm>
          <a:off x="0" y="0"/>
          <a:ext cx="0" cy="0"/>
          <a:chOff x="0" y="0"/>
          <a:chExt cx="0" cy="0"/>
        </a:xfrm>
      </p:grpSpPr>
      <p:sp>
        <p:nvSpPr>
          <p:cNvPr id="34" name="Google Shape;34;gd7cc52364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 name="Google Shape;35;gd7cc52364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rPr>
              <a:t>About this lesson</a:t>
            </a:r>
            <a:endParaRPr b="1">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This lesson explains how to use different resources to do research, including how libraries curate high-quality, relevant sources of information that include primary and secondary resources.  It references items and research topics from the 5th-grade inquiry arc, What is the best way to promote change?</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Materials:</a:t>
            </a:r>
            <a:endParaRPr b="1">
              <a:solidFill>
                <a:schemeClr val="dk1"/>
              </a:solidFill>
            </a:endParaRPr>
          </a:p>
          <a:p>
            <a:pPr indent="-298450" lvl="0" marL="457200" rtl="0" algn="l">
              <a:spcBef>
                <a:spcPts val="0"/>
              </a:spcBef>
              <a:spcAft>
                <a:spcPts val="0"/>
              </a:spcAft>
              <a:buClr>
                <a:schemeClr val="dk1"/>
              </a:buClr>
              <a:buSzPts val="1100"/>
              <a:buChar char="●"/>
            </a:pPr>
            <a:r>
              <a:rPr lang="en" u="sng">
                <a:solidFill>
                  <a:schemeClr val="hlink"/>
                </a:solidFill>
                <a:hlinkClick r:id="rId2"/>
              </a:rPr>
              <a:t>All resources are the same (handout)</a:t>
            </a:r>
            <a:endParaRPr>
              <a:solidFill>
                <a:schemeClr val="dk1"/>
              </a:solidFill>
            </a:endParaRPr>
          </a:p>
          <a:p>
            <a:pPr indent="-298450" lvl="0" marL="457200" rtl="0" algn="l">
              <a:spcBef>
                <a:spcPts val="0"/>
              </a:spcBef>
              <a:spcAft>
                <a:spcPts val="0"/>
              </a:spcAft>
              <a:buClr>
                <a:schemeClr val="dk1"/>
              </a:buClr>
              <a:buSzPts val="1100"/>
              <a:buChar char="●"/>
            </a:pPr>
            <a:r>
              <a:rPr lang="en" u="sng">
                <a:solidFill>
                  <a:schemeClr val="hlink"/>
                </a:solidFill>
                <a:hlinkClick r:id="rId3"/>
              </a:rPr>
              <a:t>All resources are the same (anchor chart)</a:t>
            </a:r>
            <a:endParaRPr>
              <a:solidFill>
                <a:schemeClr val="dk1"/>
              </a:solidFill>
            </a:endParaRPr>
          </a:p>
          <a:p>
            <a:pPr indent="-298450" lvl="0" marL="457200" rtl="0" algn="l">
              <a:spcBef>
                <a:spcPts val="0"/>
              </a:spcBef>
              <a:spcAft>
                <a:spcPts val="0"/>
              </a:spcAft>
              <a:buClr>
                <a:schemeClr val="dk1"/>
              </a:buClr>
              <a:buSzPts val="1100"/>
              <a:buChar char="●"/>
            </a:pPr>
            <a:r>
              <a:rPr lang="en" u="sng">
                <a:solidFill>
                  <a:schemeClr val="hlink"/>
                </a:solidFill>
                <a:hlinkClick r:id="rId4"/>
              </a:rPr>
              <a:t>Primary source (handout)</a:t>
            </a:r>
            <a:endParaRPr>
              <a:solidFill>
                <a:schemeClr val="dk1"/>
              </a:solidFill>
            </a:endParaRPr>
          </a:p>
          <a:p>
            <a:pPr indent="-298450" lvl="0" marL="457200" rtl="0" algn="l">
              <a:spcBef>
                <a:spcPts val="0"/>
              </a:spcBef>
              <a:spcAft>
                <a:spcPts val="0"/>
              </a:spcAft>
              <a:buClr>
                <a:schemeClr val="dk1"/>
              </a:buClr>
              <a:buSzPts val="1100"/>
              <a:buChar char="●"/>
            </a:pPr>
            <a:r>
              <a:rPr lang="en" u="sng">
                <a:solidFill>
                  <a:schemeClr val="hlink"/>
                </a:solidFill>
                <a:hlinkClick r:id="rId5"/>
              </a:rPr>
              <a:t>Secondary source (handout)</a:t>
            </a:r>
            <a:endParaRPr>
              <a:solidFill>
                <a:schemeClr val="dk1"/>
              </a:solidFill>
            </a:endParaRPr>
          </a:p>
          <a:p>
            <a:pPr indent="-298450" lvl="0" marL="457200" rtl="0" algn="l">
              <a:spcBef>
                <a:spcPts val="0"/>
              </a:spcBef>
              <a:spcAft>
                <a:spcPts val="0"/>
              </a:spcAft>
              <a:buClr>
                <a:schemeClr val="dk1"/>
              </a:buClr>
              <a:buSzPts val="1100"/>
              <a:buChar char="●"/>
            </a:pPr>
            <a:r>
              <a:rPr lang="en" u="sng">
                <a:solidFill>
                  <a:schemeClr val="hlink"/>
                </a:solidFill>
                <a:hlinkClick r:id="rId6"/>
              </a:rPr>
              <a:t>To get ready to research (chart)</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en">
                <a:solidFill>
                  <a:schemeClr val="dk1"/>
                </a:solidFill>
              </a:rPr>
              <a:t>ELA Standards:</a:t>
            </a:r>
            <a:endParaRPr b="1">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W.5.8: Recall relevant information from experiences or gather relevant information from print and digital sources; summarize or paraphrase information in notes and finished work, and provide a list of sources.</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W.5.7: Conduct short research projects that use several sources to build knowledge through investigation of different aspects of a topic.</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W.4.8: Recall relevant information from experiences or gather relevant information from print and digital sources; take notes and categorize information, and provide a list of sources.</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W.4.7: Conduct short research projects that build knowledge through investigation of different aspects of a topic.</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W.3.8: Recall information from experiences or gather information from print and digital sources; take brief notes on sources and sort evidence into provided categories.</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W.3.7: Conduct short research projects that build knowledge about a topic.</a:t>
            </a:r>
            <a:endParaRPr>
              <a:solidFill>
                <a:schemeClr val="dk1"/>
              </a:solidFill>
            </a:endParaRPr>
          </a:p>
          <a:p>
            <a:pPr indent="0" lvl="0" marL="0" rtl="0" algn="l">
              <a:lnSpc>
                <a:spcPct val="115000"/>
              </a:lnSpc>
              <a:spcBef>
                <a:spcPts val="0"/>
              </a:spcBef>
              <a:spcAft>
                <a:spcPts val="0"/>
              </a:spcAft>
              <a:buNone/>
            </a:pPr>
            <a:r>
              <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DC Content Power Standards:</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5.DC.5.9 - Students describe the African American exodus from the segregated rural South to the urbanized North.</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C3 Framework Indicators and Common Core Standards for Literacy in History/Social Studies:</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D2.His.9.3-5. Summarize how different kinds of historical sources are used to explain events in the past.</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D2.His.10.3-5. Compare information provided by different historical sources about the past.</a:t>
            </a:r>
            <a:endParaRPr>
              <a:solidFill>
                <a:schemeClr val="dk1"/>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e534e0d07f_0_1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e534e0d07f_0_1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Teaching notes</a:t>
            </a:r>
            <a:endParaRPr b="1">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rPr b="1" lang="en">
                <a:solidFill>
                  <a:schemeClr val="dk1"/>
                </a:solidFill>
              </a:rPr>
              <a:t>Suggested Pacing:</a:t>
            </a:r>
            <a:r>
              <a:rPr lang="en">
                <a:solidFill>
                  <a:schemeClr val="dk1"/>
                </a:solidFill>
              </a:rPr>
              <a:t> </a:t>
            </a:r>
            <a:r>
              <a:rPr lang="en">
                <a:solidFill>
                  <a:schemeClr val="dk1"/>
                </a:solidFill>
              </a:rPr>
              <a:t>4 minutes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Directions:</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Explain that a primary source is a picture, text, or any other source that was created at the time being researched.</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Say, "For example, this picture is a primary source. It is a picture that was taken at the time when Jim Crow laws still existed."</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Group students as needed and pass out Primary Source handout.</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Ask, "What can we learn about Jim Crow laws from this primary source?"</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Students work independently or in pairs to read article and jot notes about what they learn.</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Student Look-Fors:</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Students understand the difference between secondary and primary sources.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Jim Crow laws affected people in many ways, even water coolers were separate for African Americans!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Attribution:</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Britannica, "segregated water cooler", courtesy of D.C. Public Library</a:t>
            </a:r>
            <a:endParaRPr>
              <a:solidFill>
                <a:schemeClr val="dk1"/>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e534e0d07f_0_1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e534e0d07f_0_1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Teaching notes</a:t>
            </a:r>
            <a:endParaRPr b="1">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rPr b="1" lang="en">
                <a:solidFill>
                  <a:schemeClr val="dk1"/>
                </a:solidFill>
              </a:rPr>
              <a:t>Suggested Pacing:</a:t>
            </a:r>
            <a:r>
              <a:rPr lang="en">
                <a:solidFill>
                  <a:schemeClr val="dk1"/>
                </a:solidFill>
              </a:rPr>
              <a:t> </a:t>
            </a:r>
            <a:r>
              <a:rPr lang="en">
                <a:solidFill>
                  <a:schemeClr val="dk1"/>
                </a:solidFill>
              </a:rPr>
              <a:t>2 minutes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Directions:</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Ask students to turn and talk about the question on the slide.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Direct students to flip their Are all the sources the same handout over or use an index card to write their answer independently.</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Student Look-Fors:</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A primary source is a picture, text, or any other source that was created at the time being researched.</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A secondary source is created or written about a topic/subject by someone who was not actually there when it happened.</a:t>
            </a:r>
            <a:endParaRPr>
              <a:solidFill>
                <a:schemeClr val="dk1"/>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 name="Shape 40"/>
        <p:cNvGrpSpPr/>
        <p:nvPr/>
      </p:nvGrpSpPr>
      <p:grpSpPr>
        <a:xfrm>
          <a:off x="0" y="0"/>
          <a:ext cx="0" cy="0"/>
          <a:chOff x="0" y="0"/>
          <a:chExt cx="0" cy="0"/>
        </a:xfrm>
      </p:grpSpPr>
      <p:sp>
        <p:nvSpPr>
          <p:cNvPr id="41" name="Google Shape;41;ge3c65531a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 name="Google Shape;42;ge3c65531a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rPr>
              <a:t>Teaching notes</a:t>
            </a:r>
            <a:endParaRPr b="1">
              <a:solidFill>
                <a:schemeClr val="dk1"/>
              </a:solidFill>
            </a:endParaRPr>
          </a:p>
          <a:p>
            <a:pPr indent="0" lvl="0" marL="0" rtl="0" algn="l">
              <a:spcBef>
                <a:spcPts val="0"/>
              </a:spcBef>
              <a:spcAft>
                <a:spcPts val="0"/>
              </a:spcAft>
              <a:buClr>
                <a:schemeClr val="dk1"/>
              </a:buClr>
              <a:buSzPts val="1100"/>
              <a:buFont typeface="Arial"/>
              <a:buNone/>
            </a:pPr>
            <a:r>
              <a:t/>
            </a:r>
            <a:endParaRPr b="1">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Suggested Pacing:</a:t>
            </a:r>
            <a:r>
              <a:rPr lang="en">
                <a:solidFill>
                  <a:schemeClr val="dk1"/>
                </a:solidFill>
              </a:rPr>
              <a:t> 1 minute</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Directions:</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Say, "To research you need to gather information that is true and relevant."</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Ask, "Where do you start researching? What is the first thing you do? Where is the first place you go to research? Why do you start there?"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Push students to explain why they use those tools as starting points for research.</a:t>
            </a:r>
            <a:endParaRPr>
              <a:solidFill>
                <a:schemeClr val="dk1"/>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 name="Shape 46"/>
        <p:cNvGrpSpPr/>
        <p:nvPr/>
      </p:nvGrpSpPr>
      <p:grpSpPr>
        <a:xfrm>
          <a:off x="0" y="0"/>
          <a:ext cx="0" cy="0"/>
          <a:chOff x="0" y="0"/>
          <a:chExt cx="0" cy="0"/>
        </a:xfrm>
      </p:grpSpPr>
      <p:sp>
        <p:nvSpPr>
          <p:cNvPr id="47" name="Google Shape;47;ge534e0d07f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 name="Google Shape;48;ge534e0d07f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Teaching notes</a:t>
            </a:r>
            <a:endParaRPr b="1">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rPr b="1" lang="en">
                <a:solidFill>
                  <a:schemeClr val="dk1"/>
                </a:solidFill>
              </a:rPr>
              <a:t>Suggested Pacing:</a:t>
            </a:r>
            <a:r>
              <a:rPr lang="en">
                <a:solidFill>
                  <a:schemeClr val="dk1"/>
                </a:solidFill>
              </a:rPr>
              <a:t> 1 minute</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Directions:</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Review the process of research.</a:t>
            </a:r>
            <a:endParaRPr>
              <a:solidFill>
                <a:schemeClr val="dk1"/>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 name="Shape 53"/>
        <p:cNvGrpSpPr/>
        <p:nvPr/>
      </p:nvGrpSpPr>
      <p:grpSpPr>
        <a:xfrm>
          <a:off x="0" y="0"/>
          <a:ext cx="0" cy="0"/>
          <a:chOff x="0" y="0"/>
          <a:chExt cx="0" cy="0"/>
        </a:xfrm>
      </p:grpSpPr>
      <p:sp>
        <p:nvSpPr>
          <p:cNvPr id="54" name="Google Shape;54;ge534e0d07f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 name="Google Shape;55;ge534e0d07f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Teaching notes</a:t>
            </a:r>
            <a:endParaRPr b="1">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rPr b="1" lang="en">
                <a:solidFill>
                  <a:schemeClr val="dk1"/>
                </a:solidFill>
              </a:rPr>
              <a:t>Suggested Pacing:</a:t>
            </a:r>
            <a:r>
              <a:rPr lang="en">
                <a:solidFill>
                  <a:schemeClr val="dk1"/>
                </a:solidFill>
              </a:rPr>
              <a:t> </a:t>
            </a:r>
            <a:r>
              <a:rPr lang="en">
                <a:solidFill>
                  <a:schemeClr val="dk1"/>
                </a:solidFill>
              </a:rPr>
              <a:t>3 minutes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Directions:</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Create a class anchor chart. You will use this throughout the lesson to jot about each type of resource used to do research.</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Summarize that many students use the internet to do research. Some use powerful search engines like Google or online encyclopedias like Wikipedia, while others use the school or city library.</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Optional: Designate three parts of the room for students to move to depending on which resource they would use.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Ask, "Are all of these sources of information the same?"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Ask, "Are they all good places to find true and relevant information?"</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Ask, "Does being easy to use make it a good source of information?"</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Student Look-Fors:</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Students understand that while Google and Wikipedia are easy to use, that does not mean they are the best sources of true and relevant information.</a:t>
            </a:r>
            <a:endParaRPr>
              <a:solidFill>
                <a:schemeClr val="dk1"/>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e534e0d07f_0_1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e534e0d07f_0_1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Teaching notes</a:t>
            </a:r>
            <a:endParaRPr b="1">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rPr b="1" lang="en">
                <a:solidFill>
                  <a:schemeClr val="dk1"/>
                </a:solidFill>
              </a:rPr>
              <a:t>Suggested Pacing:</a:t>
            </a:r>
            <a:r>
              <a:rPr lang="en">
                <a:solidFill>
                  <a:schemeClr val="dk1"/>
                </a:solidFill>
              </a:rPr>
              <a:t> 4 minutes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Directions:</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Use an established classroom routine to pair students.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Pass out Are all sources the same? handout.</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Say, "A Google search could be used to research to understand the impact of Jim Crow laws on African Americans in the south."</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Say, "Turn and talk, What information can you find on this page?"</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Point students towards the titles of each website. If needed, explain that this tells us the name of the article and often the name of the website.</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Point students towards the green url, or web address, beneath each title. If needed, explain that this is the web address for that website.</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Point students towards the short descriptions below each source. If needed, explain how we can skim these to get a better sense of what this source is about.</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Say, "Turn and talk, why do you think these links are in this order? Why is that one first and this other one third or fourth?"</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Explain that while Google is a powerful tool, it does not sort information by how true it is - it sorts information by how many keywords it has, how popular it is, and how long a website has existed.</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Explain that one way to make sure you find good information when using Google, always look at the url of a source. If you can see it is a reputable, or well-known, website then it is more trustworthy than information from a website you have never heard of.</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Explain that, in general, websites that end in ".org" or ".net" belong to organizations or companies that might not be trustworthy. On the other hand, websites that end in ".edu" or ".gov" belong to established schools or the government and are more trustworthy.</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Add notes about Google to class anchor chart, students add notes to Are All the Sources the Same handout.</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Student Look-Fors:</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Students should be able to identify the title, url, and description of sources using a Google search.</a:t>
            </a:r>
            <a:endParaRPr>
              <a:solidFill>
                <a:schemeClr val="dk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e534e0d07f_0_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e534e0d07f_0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Teaching notes</a:t>
            </a:r>
            <a:endParaRPr b="1">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rPr b="1" lang="en">
                <a:solidFill>
                  <a:schemeClr val="dk1"/>
                </a:solidFill>
              </a:rPr>
              <a:t>Suggested Pacing:</a:t>
            </a:r>
            <a:r>
              <a:rPr lang="en">
                <a:solidFill>
                  <a:schemeClr val="dk1"/>
                </a:solidFill>
              </a:rPr>
              <a:t> </a:t>
            </a:r>
            <a:r>
              <a:rPr lang="en">
                <a:solidFill>
                  <a:schemeClr val="dk1"/>
                </a:solidFill>
              </a:rPr>
              <a:t>4 minutes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Directions:</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Say, "Now let's take a look at what I would find if I was using Wikipedia to research. I've gone to Wikipedia, searched for 'Jim Crow laws' and pulled up this article."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Turn and talk, "What do you notice about this article? Is there anything that indicates whether this is a true and relevant source?"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Allow students time to analyze the page and discuss.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Highlight the box in the middle of the article and discuss what it means that the article needs additional citations for verification.</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If needed, explain that a citation is a source of information</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If needed, explain that verification is the process of making sure that something is true.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Discuss why this article would have a note saying that it needs more sources to make sure the information in it is true.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Explain that Wikipedia is a source of information, but anyone can write and edit articles. That means you can not be certain the information in a Wikipedia article is correct. Therefore it is not a citable, or reliable, source.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Add notes about Wikipedia to class anchor chart, students add notes to Are all the sources the same handout.</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Student Look-Fors:</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Students locate important and relevant information on the page.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Students understand the significance of the note on the page stating that this article doesn't have enough citations for reliable sources and that some information in this article may be, ". . .challenged and removed."</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Attribution:</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Wikipedia, "Jim Crow Laws", courtesy of Wikipedia</a:t>
            </a:r>
            <a:endParaRPr>
              <a:solidFill>
                <a:schemeClr val="dk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e534e0d07f_0_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e534e0d07f_0_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Teaching notes</a:t>
            </a:r>
            <a:endParaRPr b="1">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rPr b="1" lang="en">
                <a:solidFill>
                  <a:schemeClr val="dk1"/>
                </a:solidFill>
              </a:rPr>
              <a:t>Suggested Pacing:</a:t>
            </a:r>
            <a:r>
              <a:rPr lang="en">
                <a:solidFill>
                  <a:schemeClr val="dk1"/>
                </a:solidFill>
              </a:rPr>
              <a:t> 3 minutes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Directions:</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Students turn and talk and stop and jot, adding to handout as in previous slide. Add to Research Options chart as discussion progresses.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Ask, "What do you think would be different if we were researching using the library?"</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Discuss student's preconceptions of what research at a library looks like, noting some of the different resources libraries now offer such as websites, computers, magazines, journals, and people you can ask for help (librarians)!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Explain that, unlike a search engine or an online encyclopedia, the goal of a library is to collect relevant and true information. This information can be in an actual library building that we can access by visiting and reading books, newspapers, and magazines, or it can be online through the library website.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Explain that whether it is in books or websites, all of the information in a library is curated, or specifically chosen to be there, because it is important and relevant. That makes the library a much smarter place to research than other places on the wild web.</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Add notes about library to class anchor chart, students add notes to Are all the sources the same handout.</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Student Look-Fors:</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While using a library might not be as easy as Google or Wikipedia, it is a better source of true and relevant information.</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Libraries have more than just bookshelves, but include a wide range of tools and resources including librarians that can help students find what they need.</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Attribution:</a:t>
            </a:r>
            <a:endParaRPr b="1">
              <a:solidFill>
                <a:schemeClr val="dk1"/>
              </a:solidFill>
            </a:endParaRPr>
          </a:p>
          <a:p>
            <a:pPr indent="-298450" lvl="0" marL="457200" rtl="0" algn="l">
              <a:spcBef>
                <a:spcPts val="0"/>
              </a:spcBef>
              <a:spcAft>
                <a:spcPts val="0"/>
              </a:spcAft>
              <a:buClr>
                <a:schemeClr val="dk1"/>
              </a:buClr>
              <a:buSzPts val="1100"/>
              <a:buChar char="●"/>
            </a:pPr>
            <a:r>
              <a:rPr lang="en" u="sng">
                <a:solidFill>
                  <a:schemeClr val="hlink"/>
                </a:solidFill>
                <a:hlinkClick r:id="rId2"/>
              </a:rPr>
              <a:t>"Jim Crow" and filtered by Audience for "Young Adult" and "Children"</a:t>
            </a:r>
            <a:endParaRPr>
              <a:solidFill>
                <a:schemeClr val="dk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e534e0d07f_0_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e534e0d07f_0_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Teaching notes</a:t>
            </a:r>
            <a:endParaRPr b="1">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rPr b="1" lang="en">
                <a:solidFill>
                  <a:schemeClr val="dk1"/>
                </a:solidFill>
              </a:rPr>
              <a:t>Suggested Pacing:</a:t>
            </a:r>
            <a:r>
              <a:rPr lang="en">
                <a:solidFill>
                  <a:schemeClr val="dk1"/>
                </a:solidFill>
              </a:rPr>
              <a:t> 3 minutes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Directions:</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Say, "Here are some sources that I found while researching the DC Public Library website to learn more about Jim Crow laws."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Explain that, at the library, students can find many different types of resources that are both accurate (true) and relevant.</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Turn and talk, "What do you notice about them?"</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These include secondary resources like articles, videos, books, and encyclopedias as well as primary resources like pictures, recordings, letters, and diaries.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Student Look-Fors:</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There are articles and pictures.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There are many different sources, and each source is different and gives different information about the topic.</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Attributions:</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Britannica, "Jim Crow Laws", courtesy of D.C. Public Library</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Britannica, "segregated water cooler", courtesy of D.C. Public Library</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Black Studies Center, "African American military policeman, Columbus, Georgia, 1942", courtesy of D.C. Public Library</a:t>
            </a:r>
            <a:endParaRPr>
              <a:solidFill>
                <a:schemeClr val="dk1"/>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e534e0d07f_0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e534e0d07f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Teaching notes</a:t>
            </a:r>
            <a:endParaRPr b="1">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rPr b="1" lang="en">
                <a:solidFill>
                  <a:schemeClr val="dk1"/>
                </a:solidFill>
              </a:rPr>
              <a:t>Suggested Pacing:</a:t>
            </a:r>
            <a:r>
              <a:rPr lang="en">
                <a:solidFill>
                  <a:schemeClr val="dk1"/>
                </a:solidFill>
              </a:rPr>
              <a:t> </a:t>
            </a:r>
            <a:r>
              <a:rPr lang="en">
                <a:solidFill>
                  <a:schemeClr val="dk1"/>
                </a:solidFill>
              </a:rPr>
              <a:t>4 minutes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Directions:</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One type of resource that we can find at a library is what is called a "secondary source".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Explain that a secondary source is created or written about a topic/subject by someone who was not actually there when it happened. For example, this article is a secondary source that was written about Jim Crow laws by someone who did not live at that time.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Group students as needed and pass out Secondary Source handout.</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Ask, "What can we learn about Jim Crow laws from this secondary source?"</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Students work independently or pairs to read article and jot notes at the bottom of the handout about what they learn.</a:t>
            </a:r>
            <a:endParaRPr>
              <a:solidFill>
                <a:schemeClr val="dk1"/>
              </a:solidFill>
            </a:endParaRPr>
          </a:p>
          <a:p>
            <a:pPr indent="0" lvl="0" marL="0" rtl="0" algn="l">
              <a:spcBef>
                <a:spcPts val="0"/>
              </a:spcBef>
              <a:spcAft>
                <a:spcPts val="0"/>
              </a:spcAft>
              <a:buNone/>
            </a:pPr>
            <a:r>
              <a:rPr b="1" lang="en">
                <a:solidFill>
                  <a:schemeClr val="dk1"/>
                </a:solidFill>
              </a:rPr>
              <a:t>Student Look-Fors:</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Students understand what a secondary source is.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Students learn that Jim Crow laws were made to separate and discriminate against African Americans from the 1870s to the 1950s in the United States.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Attribution:</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Britannica, "Jim Crow Laws", courtesy of D.C. Public Library</a:t>
            </a:r>
            <a:endParaRPr>
              <a:solidFill>
                <a:schemeClr val="dk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secHead">
  <p:cSld name="SECTION_HEADER">
    <p:spTree>
      <p:nvGrpSpPr>
        <p:cNvPr id="10" name="Shape 10"/>
        <p:cNvGrpSpPr/>
        <p:nvPr/>
      </p:nvGrpSpPr>
      <p:grpSpPr>
        <a:xfrm>
          <a:off x="0" y="0"/>
          <a:ext cx="0" cy="0"/>
          <a:chOff x="0" y="0"/>
          <a:chExt cx="0" cy="0"/>
        </a:xfrm>
      </p:grpSpPr>
      <p:sp>
        <p:nvSpPr>
          <p:cNvPr id="11" name="Google Shape;11;p2"/>
          <p:cNvSpPr txBox="1"/>
          <p:nvPr>
            <p:ph type="title"/>
          </p:nvPr>
        </p:nvSpPr>
        <p:spPr>
          <a:xfrm>
            <a:off x="358175" y="2150850"/>
            <a:ext cx="4275300" cy="841800"/>
          </a:xfrm>
          <a:prstGeom prst="rect">
            <a:avLst/>
          </a:prstGeom>
        </p:spPr>
        <p:txBody>
          <a:bodyPr anchorCtr="0" anchor="ctr" bIns="91425" lIns="91425" spcFirstLastPara="1" rIns="91425" wrap="square" tIns="91425">
            <a:spAutoFit/>
          </a:bodyPr>
          <a:lstStyle>
            <a:lvl1pPr lvl="0" algn="ctr">
              <a:spcBef>
                <a:spcPts val="0"/>
              </a:spcBef>
              <a:spcAft>
                <a:spcPts val="0"/>
              </a:spcAft>
              <a:buSzPts val="5600"/>
              <a:buNone/>
              <a:defRPr sz="5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image" type="tx">
  <p:cSld name="TITLE_AND_BODY">
    <p:bg>
      <p:bgPr>
        <a:solidFill>
          <a:srgbClr val="005C66"/>
        </a:solidFill>
      </p:bgPr>
    </p:bg>
    <p:spTree>
      <p:nvGrpSpPr>
        <p:cNvPr id="13" name="Shape 13"/>
        <p:cNvGrpSpPr/>
        <p:nvPr/>
      </p:nvGrpSpPr>
      <p:grpSpPr>
        <a:xfrm>
          <a:off x="0" y="0"/>
          <a:ext cx="0" cy="0"/>
          <a:chOff x="0" y="0"/>
          <a:chExt cx="0" cy="0"/>
        </a:xfrm>
      </p:grpSpPr>
      <p:sp>
        <p:nvSpPr>
          <p:cNvPr id="14" name="Google Shape;14;p3"/>
          <p:cNvSpPr txBox="1"/>
          <p:nvPr>
            <p:ph type="title"/>
          </p:nvPr>
        </p:nvSpPr>
        <p:spPr>
          <a:xfrm>
            <a:off x="311700" y="156725"/>
            <a:ext cx="8520600" cy="572700"/>
          </a:xfrm>
          <a:prstGeom prst="rect">
            <a:avLst/>
          </a:prstGeom>
        </p:spPr>
        <p:txBody>
          <a:bodyPr anchorCtr="0" anchor="t" bIns="91425" lIns="91425" spcFirstLastPara="1" rIns="91425" wrap="square" tIns="91425">
            <a:spAutoFit/>
          </a:bodyPr>
          <a:lstStyle>
            <a:lvl1pPr lvl="0">
              <a:spcBef>
                <a:spcPts val="0"/>
              </a:spcBef>
              <a:spcAft>
                <a:spcPts val="0"/>
              </a:spcAft>
              <a:buSzPts val="33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5" name="Google Shape;15;p3"/>
          <p:cNvSpPr txBox="1"/>
          <p:nvPr>
            <p:ph idx="1" type="body"/>
          </p:nvPr>
        </p:nvSpPr>
        <p:spPr>
          <a:xfrm>
            <a:off x="311700" y="970350"/>
            <a:ext cx="3818700" cy="3751800"/>
          </a:xfrm>
          <a:prstGeom prst="rect">
            <a:avLst/>
          </a:prstGeom>
        </p:spPr>
        <p:txBody>
          <a:bodyPr anchorCtr="0" anchor="ctr" bIns="91425" lIns="91425" spcFirstLastPara="1" rIns="91425" wrap="square" tIns="91425">
            <a:spAutoFit/>
          </a:bodyPr>
          <a:lstStyle>
            <a:lvl1pPr indent="-381000" lvl="0" marL="457200">
              <a:spcBef>
                <a:spcPts val="0"/>
              </a:spcBef>
              <a:spcAft>
                <a:spcPts val="0"/>
              </a:spcAft>
              <a:buSzPts val="2400"/>
              <a:buChar char="●"/>
              <a:defRPr/>
            </a:lvl1pPr>
            <a:lvl2pPr indent="-368300" lvl="1" marL="914400">
              <a:spcBef>
                <a:spcPts val="1600"/>
              </a:spcBef>
              <a:spcAft>
                <a:spcPts val="0"/>
              </a:spcAft>
              <a:buSzPts val="2200"/>
              <a:buChar char="○"/>
              <a:defRPr sz="2200"/>
            </a:lvl2pPr>
            <a:lvl3pPr indent="-342900" lvl="2" marL="1371600">
              <a:spcBef>
                <a:spcPts val="1600"/>
              </a:spcBef>
              <a:spcAft>
                <a:spcPts val="0"/>
              </a:spcAft>
              <a:buSzPts val="1800"/>
              <a:buChar char="■"/>
              <a:defRPr/>
            </a:lvl3pPr>
            <a:lvl4pPr indent="-330200" lvl="3" marL="1828800">
              <a:spcBef>
                <a:spcPts val="1600"/>
              </a:spcBef>
              <a:spcAft>
                <a:spcPts val="0"/>
              </a:spcAft>
              <a:buSzPts val="16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estion slide">
  <p:cSld name="TITLE_AND_BODY_1">
    <p:bg>
      <p:bgPr>
        <a:solidFill>
          <a:srgbClr val="005C66"/>
        </a:solidFill>
      </p:bgPr>
    </p:bg>
    <p:spTree>
      <p:nvGrpSpPr>
        <p:cNvPr id="16" name="Shape 16"/>
        <p:cNvGrpSpPr/>
        <p:nvPr/>
      </p:nvGrpSpPr>
      <p:grpSpPr>
        <a:xfrm>
          <a:off x="0" y="0"/>
          <a:ext cx="0" cy="0"/>
          <a:chOff x="0" y="0"/>
          <a:chExt cx="0" cy="0"/>
        </a:xfrm>
      </p:grpSpPr>
      <p:sp>
        <p:nvSpPr>
          <p:cNvPr id="17" name="Google Shape;17;p4"/>
          <p:cNvSpPr txBox="1"/>
          <p:nvPr>
            <p:ph type="title"/>
          </p:nvPr>
        </p:nvSpPr>
        <p:spPr>
          <a:xfrm>
            <a:off x="311700" y="156725"/>
            <a:ext cx="8520600" cy="572700"/>
          </a:xfrm>
          <a:prstGeom prst="rect">
            <a:avLst/>
          </a:prstGeom>
        </p:spPr>
        <p:txBody>
          <a:bodyPr anchorCtr="0" anchor="t" bIns="91425" lIns="91425" spcFirstLastPara="1" rIns="91425" wrap="square" tIns="91425">
            <a:spAutoFit/>
          </a:bodyPr>
          <a:lstStyle>
            <a:lvl1pPr lvl="0" rtl="0">
              <a:spcBef>
                <a:spcPts val="0"/>
              </a:spcBef>
              <a:spcAft>
                <a:spcPts val="0"/>
              </a:spcAft>
              <a:buSzPts val="33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pic>
        <p:nvPicPr>
          <p:cNvPr id="18" name="Google Shape;18;p4"/>
          <p:cNvPicPr preferRelativeResize="0"/>
          <p:nvPr/>
        </p:nvPicPr>
        <p:blipFill>
          <a:blip r:embed="rId2">
            <a:alphaModFix/>
          </a:blip>
          <a:stretch>
            <a:fillRect/>
          </a:stretch>
        </p:blipFill>
        <p:spPr>
          <a:xfrm>
            <a:off x="453175" y="970350"/>
            <a:ext cx="662400" cy="662400"/>
          </a:xfrm>
          <a:prstGeom prst="rect">
            <a:avLst/>
          </a:prstGeom>
          <a:noFill/>
          <a:ln>
            <a:noFill/>
          </a:ln>
        </p:spPr>
      </p:pic>
      <p:sp>
        <p:nvSpPr>
          <p:cNvPr id="19" name="Google Shape;19;p4"/>
          <p:cNvSpPr txBox="1"/>
          <p:nvPr>
            <p:ph idx="1" type="body"/>
          </p:nvPr>
        </p:nvSpPr>
        <p:spPr>
          <a:xfrm>
            <a:off x="1214300" y="970350"/>
            <a:ext cx="7617900" cy="3876900"/>
          </a:xfrm>
          <a:prstGeom prst="rect">
            <a:avLst/>
          </a:prstGeom>
        </p:spPr>
        <p:txBody>
          <a:bodyPr anchorCtr="0" anchor="t" bIns="91425" lIns="91425" spcFirstLastPara="1" rIns="91425" wrap="square" tIns="91425">
            <a:spAutoFit/>
          </a:bodyPr>
          <a:lstStyle>
            <a:lvl1pPr indent="-381000" lvl="0" marL="457200" rtl="0">
              <a:spcBef>
                <a:spcPts val="0"/>
              </a:spcBef>
              <a:spcAft>
                <a:spcPts val="0"/>
              </a:spcAft>
              <a:buSzPts val="2400"/>
              <a:buChar char="●"/>
              <a:defRPr/>
            </a:lvl1pPr>
            <a:lvl2pPr indent="-368300" lvl="1" marL="914400" rtl="0">
              <a:spcBef>
                <a:spcPts val="1600"/>
              </a:spcBef>
              <a:spcAft>
                <a:spcPts val="0"/>
              </a:spcAft>
              <a:buSzPts val="2200"/>
              <a:buChar char="○"/>
              <a:defRPr sz="2200"/>
            </a:lvl2pPr>
            <a:lvl3pPr indent="-342900" lvl="2" marL="1371600" rtl="0">
              <a:spcBef>
                <a:spcPts val="1600"/>
              </a:spcBef>
              <a:spcAft>
                <a:spcPts val="0"/>
              </a:spcAft>
              <a:buSzPts val="1800"/>
              <a:buChar char="■"/>
              <a:defRPr/>
            </a:lvl3pPr>
            <a:lvl4pPr indent="-330200" lvl="3" marL="1828800" rtl="0">
              <a:spcBef>
                <a:spcPts val="1600"/>
              </a:spcBef>
              <a:spcAft>
                <a:spcPts val="0"/>
              </a:spcAft>
              <a:buSzPts val="16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ing, image, description" type="titleOnly">
  <p:cSld name="TITLE_ONLY">
    <p:spTree>
      <p:nvGrpSpPr>
        <p:cNvPr id="20" name="Shape 20"/>
        <p:cNvGrpSpPr/>
        <p:nvPr/>
      </p:nvGrpSpPr>
      <p:grpSpPr>
        <a:xfrm>
          <a:off x="0" y="0"/>
          <a:ext cx="0" cy="0"/>
          <a:chOff x="0" y="0"/>
          <a:chExt cx="0" cy="0"/>
        </a:xfrm>
      </p:grpSpPr>
      <p:sp>
        <p:nvSpPr>
          <p:cNvPr id="21" name="Google Shape;21;p5"/>
          <p:cNvSpPr txBox="1"/>
          <p:nvPr>
            <p:ph type="title"/>
          </p:nvPr>
        </p:nvSpPr>
        <p:spPr>
          <a:xfrm>
            <a:off x="311700" y="156725"/>
            <a:ext cx="8520600" cy="572700"/>
          </a:xfrm>
          <a:prstGeom prst="rect">
            <a:avLst/>
          </a:prstGeom>
        </p:spPr>
        <p:txBody>
          <a:bodyPr anchorCtr="0" anchor="t" bIns="91425" lIns="91425" spcFirstLastPara="1" rIns="91425" wrap="square" tIns="91425">
            <a:spAutoFit/>
          </a:bodyPr>
          <a:lstStyle>
            <a:lvl1pPr lvl="0">
              <a:spcBef>
                <a:spcPts val="0"/>
              </a:spcBef>
              <a:spcAft>
                <a:spcPts val="0"/>
              </a:spcAft>
              <a:buSzPts val="33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24300" y="3888400"/>
            <a:ext cx="4010100" cy="981000"/>
          </a:xfrm>
          <a:prstGeom prst="rect">
            <a:avLst/>
          </a:prstGeom>
        </p:spPr>
        <p:txBody>
          <a:bodyPr anchorCtr="0" anchor="t" bIns="91425" lIns="91425" spcFirstLastPara="1" rIns="91425" wrap="square" tIns="91425">
            <a:spAutoFit/>
          </a:bodyPr>
          <a:lstStyle>
            <a:lvl1pPr indent="-381000" lvl="0" marL="457200" algn="ctr">
              <a:spcBef>
                <a:spcPts val="0"/>
              </a:spcBef>
              <a:spcAft>
                <a:spcPts val="0"/>
              </a:spcAft>
              <a:buSzPts val="2400"/>
              <a:buChar char="●"/>
              <a:defRPr/>
            </a:lvl1pPr>
            <a:lvl2pPr indent="-368300" lvl="1" marL="914400" algn="ctr">
              <a:spcBef>
                <a:spcPts val="1600"/>
              </a:spcBef>
              <a:spcAft>
                <a:spcPts val="0"/>
              </a:spcAft>
              <a:buSzPts val="2200"/>
              <a:buChar char="○"/>
              <a:defRPr sz="2200"/>
            </a:lvl2pPr>
            <a:lvl3pPr indent="-355600" lvl="2" marL="1371600">
              <a:spcBef>
                <a:spcPts val="1600"/>
              </a:spcBef>
              <a:spcAft>
                <a:spcPts val="0"/>
              </a:spcAft>
              <a:buSzPts val="2000"/>
              <a:buChar char="■"/>
              <a:defRPr sz="2000"/>
            </a:lvl3pPr>
            <a:lvl4pPr indent="-342900" lvl="3" marL="1828800">
              <a:spcBef>
                <a:spcPts val="1600"/>
              </a:spcBef>
              <a:spcAft>
                <a:spcPts val="0"/>
              </a:spcAft>
              <a:buSzPts val="1800"/>
              <a:buChar char="●"/>
              <a:defRPr sz="1800"/>
            </a:lvl4pPr>
            <a:lvl5pPr indent="-330200" lvl="4" marL="2286000">
              <a:spcBef>
                <a:spcPts val="1600"/>
              </a:spcBef>
              <a:spcAft>
                <a:spcPts val="0"/>
              </a:spcAft>
              <a:buSzPts val="1600"/>
              <a:buChar char="○"/>
              <a:defRPr sz="1600"/>
            </a:lvl5pPr>
            <a:lvl6pPr indent="-330200" lvl="5" marL="2743200">
              <a:spcBef>
                <a:spcPts val="1600"/>
              </a:spcBef>
              <a:spcAft>
                <a:spcPts val="0"/>
              </a:spcAft>
              <a:buSzPts val="1600"/>
              <a:buChar char="■"/>
              <a:defRPr sz="1600"/>
            </a:lvl6pPr>
            <a:lvl7pPr indent="-330200" lvl="6" marL="3200400">
              <a:spcBef>
                <a:spcPts val="1600"/>
              </a:spcBef>
              <a:spcAft>
                <a:spcPts val="0"/>
              </a:spcAft>
              <a:buSzPts val="1600"/>
              <a:buChar char="●"/>
              <a:defRPr sz="1600"/>
            </a:lvl7pPr>
            <a:lvl8pPr indent="-330200" lvl="7" marL="3657600">
              <a:spcBef>
                <a:spcPts val="1600"/>
              </a:spcBef>
              <a:spcAft>
                <a:spcPts val="0"/>
              </a:spcAft>
              <a:buSzPts val="1600"/>
              <a:buChar char="○"/>
              <a:defRPr sz="1600"/>
            </a:lvl8pPr>
            <a:lvl9pPr indent="-330200" lvl="8" marL="4114800">
              <a:spcBef>
                <a:spcPts val="1600"/>
              </a:spcBef>
              <a:spcAft>
                <a:spcPts val="1600"/>
              </a:spcAft>
              <a:buSzPts val="1600"/>
              <a:buChar char="■"/>
              <a:defRPr sz="1600"/>
            </a:lvl9pPr>
          </a:lstStyle>
          <a:p/>
        </p:txBody>
      </p:sp>
      <p:sp>
        <p:nvSpPr>
          <p:cNvPr id="23" name="Google Shape;23;p5"/>
          <p:cNvSpPr txBox="1"/>
          <p:nvPr>
            <p:ph idx="2" type="body"/>
          </p:nvPr>
        </p:nvSpPr>
        <p:spPr>
          <a:xfrm>
            <a:off x="4809500" y="3888400"/>
            <a:ext cx="4010100" cy="981000"/>
          </a:xfrm>
          <a:prstGeom prst="rect">
            <a:avLst/>
          </a:prstGeom>
        </p:spPr>
        <p:txBody>
          <a:bodyPr anchorCtr="0" anchor="t" bIns="91425" lIns="91425" spcFirstLastPara="1" rIns="91425" wrap="square" tIns="91425">
            <a:spAutoFit/>
          </a:bodyPr>
          <a:lstStyle>
            <a:lvl1pPr indent="-381000" lvl="0" marL="457200" rtl="0" algn="ctr">
              <a:spcBef>
                <a:spcPts val="0"/>
              </a:spcBef>
              <a:spcAft>
                <a:spcPts val="0"/>
              </a:spcAft>
              <a:buSzPts val="2400"/>
              <a:buChar char="●"/>
              <a:defRPr sz="2200"/>
            </a:lvl1pPr>
            <a:lvl2pPr indent="-368300" lvl="1" marL="914400" rtl="0" algn="ctr">
              <a:spcBef>
                <a:spcPts val="1600"/>
              </a:spcBef>
              <a:spcAft>
                <a:spcPts val="0"/>
              </a:spcAft>
              <a:buSzPts val="2200"/>
              <a:buChar char="○"/>
              <a:defRPr sz="2200"/>
            </a:lvl2pPr>
            <a:lvl3pPr indent="-342900" lvl="2" marL="1371600" rtl="0">
              <a:spcBef>
                <a:spcPts val="1600"/>
              </a:spcBef>
              <a:spcAft>
                <a:spcPts val="0"/>
              </a:spcAft>
              <a:buSzPts val="1800"/>
              <a:buChar char="■"/>
              <a:defRPr/>
            </a:lvl3pPr>
            <a:lvl4pPr indent="-330200" lvl="3" marL="1828800" rtl="0">
              <a:spcBef>
                <a:spcPts val="1600"/>
              </a:spcBef>
              <a:spcAft>
                <a:spcPts val="0"/>
              </a:spcAft>
              <a:buSzPts val="16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24" name="Google Shape;24;p5"/>
          <p:cNvSpPr txBox="1"/>
          <p:nvPr>
            <p:ph idx="3" type="subTitle"/>
          </p:nvPr>
        </p:nvSpPr>
        <p:spPr>
          <a:xfrm>
            <a:off x="324300" y="791725"/>
            <a:ext cx="8495400" cy="572700"/>
          </a:xfrm>
          <a:prstGeom prst="rect">
            <a:avLst/>
          </a:prstGeom>
        </p:spPr>
        <p:txBody>
          <a:bodyPr anchorCtr="0" anchor="t" bIns="91425" lIns="91425" spcFirstLastPara="1" rIns="91425" wrap="square" tIns="91425">
            <a:spAutoFit/>
          </a:bodyPr>
          <a:lstStyle>
            <a:lvl1pPr lvl="0" algn="ctr">
              <a:spcBef>
                <a:spcPts val="0"/>
              </a:spcBef>
              <a:spcAft>
                <a:spcPts val="0"/>
              </a:spcAft>
              <a:buSzPts val="2400"/>
              <a:buNone/>
              <a:defRPr/>
            </a:lvl1pPr>
            <a:lvl2pPr lvl="1">
              <a:spcBef>
                <a:spcPts val="1600"/>
              </a:spcBef>
              <a:spcAft>
                <a:spcPts val="0"/>
              </a:spcAft>
              <a:buSzPts val="2400"/>
              <a:buNone/>
              <a:defRPr sz="2400"/>
            </a:lvl2pPr>
            <a:lvl3pPr lvl="2">
              <a:spcBef>
                <a:spcPts val="1600"/>
              </a:spcBef>
              <a:spcAft>
                <a:spcPts val="0"/>
              </a:spcAft>
              <a:buSzPts val="2400"/>
              <a:buNone/>
              <a:defRPr sz="2400"/>
            </a:lvl3pPr>
            <a:lvl4pPr lvl="3">
              <a:spcBef>
                <a:spcPts val="1600"/>
              </a:spcBef>
              <a:spcAft>
                <a:spcPts val="0"/>
              </a:spcAft>
              <a:buSzPts val="2400"/>
              <a:buNone/>
              <a:defRPr sz="2400"/>
            </a:lvl4pPr>
            <a:lvl5pPr lvl="4">
              <a:spcBef>
                <a:spcPts val="1600"/>
              </a:spcBef>
              <a:spcAft>
                <a:spcPts val="0"/>
              </a:spcAft>
              <a:buSzPts val="2400"/>
              <a:buNone/>
              <a:defRPr sz="2400"/>
            </a:lvl5pPr>
            <a:lvl6pPr lvl="5">
              <a:spcBef>
                <a:spcPts val="1600"/>
              </a:spcBef>
              <a:spcAft>
                <a:spcPts val="0"/>
              </a:spcAft>
              <a:buSzPts val="2400"/>
              <a:buNone/>
              <a:defRPr sz="2400"/>
            </a:lvl6pPr>
            <a:lvl7pPr lvl="6">
              <a:spcBef>
                <a:spcPts val="1600"/>
              </a:spcBef>
              <a:spcAft>
                <a:spcPts val="0"/>
              </a:spcAft>
              <a:buSzPts val="2400"/>
              <a:buNone/>
              <a:defRPr sz="2400"/>
            </a:lvl7pPr>
            <a:lvl8pPr lvl="7">
              <a:spcBef>
                <a:spcPts val="1600"/>
              </a:spcBef>
              <a:spcAft>
                <a:spcPts val="0"/>
              </a:spcAft>
              <a:buSzPts val="2400"/>
              <a:buNone/>
              <a:defRPr sz="2400"/>
            </a:lvl8pPr>
            <a:lvl9pPr lvl="8">
              <a:spcBef>
                <a:spcPts val="1600"/>
              </a:spcBef>
              <a:spcAft>
                <a:spcPts val="1600"/>
              </a:spcAft>
              <a:buSzPts val="2400"/>
              <a:buNone/>
              <a:defRPr sz="2400"/>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ing, image, description 1">
  <p:cSld name="TITLE_ONLY_1">
    <p:spTree>
      <p:nvGrpSpPr>
        <p:cNvPr id="25" name="Shape 25"/>
        <p:cNvGrpSpPr/>
        <p:nvPr/>
      </p:nvGrpSpPr>
      <p:grpSpPr>
        <a:xfrm>
          <a:off x="0" y="0"/>
          <a:ext cx="0" cy="0"/>
          <a:chOff x="0" y="0"/>
          <a:chExt cx="0" cy="0"/>
        </a:xfrm>
      </p:grpSpPr>
      <p:sp>
        <p:nvSpPr>
          <p:cNvPr id="26" name="Google Shape;26;p6"/>
          <p:cNvSpPr txBox="1"/>
          <p:nvPr>
            <p:ph type="title"/>
          </p:nvPr>
        </p:nvSpPr>
        <p:spPr>
          <a:xfrm>
            <a:off x="311700" y="156725"/>
            <a:ext cx="8520600" cy="572700"/>
          </a:xfrm>
          <a:prstGeom prst="rect">
            <a:avLst/>
          </a:prstGeom>
        </p:spPr>
        <p:txBody>
          <a:bodyPr anchorCtr="0" anchor="t" bIns="91425" lIns="91425" spcFirstLastPara="1" rIns="91425" wrap="square" tIns="91425">
            <a:spAutoFit/>
          </a:bodyPr>
          <a:lstStyle>
            <a:lvl1pPr lvl="0" rtl="0">
              <a:spcBef>
                <a:spcPts val="0"/>
              </a:spcBef>
              <a:spcAft>
                <a:spcPts val="0"/>
              </a:spcAft>
              <a:buSzPts val="33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7" name="Google Shape;27;p6"/>
          <p:cNvSpPr txBox="1"/>
          <p:nvPr>
            <p:ph idx="1" type="body"/>
          </p:nvPr>
        </p:nvSpPr>
        <p:spPr>
          <a:xfrm>
            <a:off x="311700" y="1426725"/>
            <a:ext cx="4010100" cy="981000"/>
          </a:xfrm>
          <a:prstGeom prst="rect">
            <a:avLst/>
          </a:prstGeom>
        </p:spPr>
        <p:txBody>
          <a:bodyPr anchorCtr="0" anchor="t" bIns="91425" lIns="91425" spcFirstLastPara="1" rIns="91425" wrap="square" tIns="91425">
            <a:spAutoFit/>
          </a:bodyPr>
          <a:lstStyle>
            <a:lvl1pPr indent="-368300" lvl="0" marL="457200" rtl="0" algn="ctr">
              <a:spcBef>
                <a:spcPts val="0"/>
              </a:spcBef>
              <a:spcAft>
                <a:spcPts val="0"/>
              </a:spcAft>
              <a:buSzPts val="2200"/>
              <a:buChar char="●"/>
              <a:defRPr sz="2200"/>
            </a:lvl1pPr>
            <a:lvl2pPr indent="-368300" lvl="1" marL="914400" rtl="0" algn="ctr">
              <a:spcBef>
                <a:spcPts val="1600"/>
              </a:spcBef>
              <a:spcAft>
                <a:spcPts val="0"/>
              </a:spcAft>
              <a:buSzPts val="2200"/>
              <a:buChar char="○"/>
              <a:defRPr sz="2200"/>
            </a:lvl2pPr>
            <a:lvl3pPr indent="-342900" lvl="2" marL="1371600" rtl="0">
              <a:spcBef>
                <a:spcPts val="1600"/>
              </a:spcBef>
              <a:spcAft>
                <a:spcPts val="0"/>
              </a:spcAft>
              <a:buSzPts val="1800"/>
              <a:buChar char="■"/>
              <a:defRPr/>
            </a:lvl3pPr>
            <a:lvl4pPr indent="-330200" lvl="3" marL="1828800" rtl="0">
              <a:spcBef>
                <a:spcPts val="1600"/>
              </a:spcBef>
              <a:spcAft>
                <a:spcPts val="0"/>
              </a:spcAft>
              <a:buSzPts val="16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28" name="Google Shape;28;p6"/>
          <p:cNvSpPr txBox="1"/>
          <p:nvPr>
            <p:ph idx="2" type="body"/>
          </p:nvPr>
        </p:nvSpPr>
        <p:spPr>
          <a:xfrm>
            <a:off x="4721250" y="1426725"/>
            <a:ext cx="4010100" cy="981000"/>
          </a:xfrm>
          <a:prstGeom prst="rect">
            <a:avLst/>
          </a:prstGeom>
        </p:spPr>
        <p:txBody>
          <a:bodyPr anchorCtr="0" anchor="t" bIns="91425" lIns="91425" spcFirstLastPara="1" rIns="91425" wrap="square" tIns="91425">
            <a:spAutoFit/>
          </a:bodyPr>
          <a:lstStyle>
            <a:lvl1pPr indent="-368300" lvl="0" marL="457200" rtl="0" algn="ctr">
              <a:spcBef>
                <a:spcPts val="0"/>
              </a:spcBef>
              <a:spcAft>
                <a:spcPts val="0"/>
              </a:spcAft>
              <a:buSzPts val="2200"/>
              <a:buChar char="●"/>
              <a:defRPr sz="2200"/>
            </a:lvl1pPr>
            <a:lvl2pPr indent="-368300" lvl="1" marL="914400" rtl="0" algn="ctr">
              <a:spcBef>
                <a:spcPts val="1600"/>
              </a:spcBef>
              <a:spcAft>
                <a:spcPts val="0"/>
              </a:spcAft>
              <a:buSzPts val="2200"/>
              <a:buChar char="○"/>
              <a:defRPr sz="2200"/>
            </a:lvl2pPr>
            <a:lvl3pPr indent="-342900" lvl="2" marL="1371600" rtl="0">
              <a:spcBef>
                <a:spcPts val="1600"/>
              </a:spcBef>
              <a:spcAft>
                <a:spcPts val="0"/>
              </a:spcAft>
              <a:buSzPts val="1800"/>
              <a:buChar char="■"/>
              <a:defRPr/>
            </a:lvl3pPr>
            <a:lvl4pPr indent="-330200" lvl="3" marL="1828800" rtl="0">
              <a:spcBef>
                <a:spcPts val="1600"/>
              </a:spcBef>
              <a:spcAft>
                <a:spcPts val="0"/>
              </a:spcAft>
              <a:buSzPts val="16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29" name="Google Shape;29;p6"/>
          <p:cNvSpPr txBox="1"/>
          <p:nvPr>
            <p:ph idx="3" type="subTitle"/>
          </p:nvPr>
        </p:nvSpPr>
        <p:spPr>
          <a:xfrm>
            <a:off x="324300" y="791725"/>
            <a:ext cx="8495400" cy="572700"/>
          </a:xfrm>
          <a:prstGeom prst="rect">
            <a:avLst/>
          </a:prstGeom>
        </p:spPr>
        <p:txBody>
          <a:bodyPr anchorCtr="0" anchor="t" bIns="91425" lIns="91425" spcFirstLastPara="1" rIns="91425" wrap="square" tIns="91425">
            <a:spAutoFit/>
          </a:bodyPr>
          <a:lstStyle>
            <a:lvl1pPr lvl="0" rtl="0" algn="ctr">
              <a:spcBef>
                <a:spcPts val="0"/>
              </a:spcBef>
              <a:spcAft>
                <a:spcPts val="0"/>
              </a:spcAft>
              <a:buSzPts val="2400"/>
              <a:buNone/>
              <a:defRPr/>
            </a:lvl1pPr>
            <a:lvl2pPr lvl="1" rtl="0">
              <a:spcBef>
                <a:spcPts val="1600"/>
              </a:spcBef>
              <a:spcAft>
                <a:spcPts val="0"/>
              </a:spcAft>
              <a:buSzPts val="2000"/>
              <a:buNone/>
              <a:defRPr/>
            </a:lvl2pPr>
            <a:lvl3pPr lvl="2" rtl="0">
              <a:spcBef>
                <a:spcPts val="1600"/>
              </a:spcBef>
              <a:spcAft>
                <a:spcPts val="0"/>
              </a:spcAft>
              <a:buSzPts val="1800"/>
              <a:buNone/>
              <a:defRPr/>
            </a:lvl3pPr>
            <a:lvl4pPr lvl="3" rtl="0">
              <a:spcBef>
                <a:spcPts val="1600"/>
              </a:spcBef>
              <a:spcAft>
                <a:spcPts val="0"/>
              </a:spcAft>
              <a:buSzPts val="16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ing and image below">
  <p:cSld name="CUSTOM">
    <p:spTree>
      <p:nvGrpSpPr>
        <p:cNvPr id="30" name="Shape 30"/>
        <p:cNvGrpSpPr/>
        <p:nvPr/>
      </p:nvGrpSpPr>
      <p:grpSpPr>
        <a:xfrm>
          <a:off x="0" y="0"/>
          <a:ext cx="0" cy="0"/>
          <a:chOff x="0" y="0"/>
          <a:chExt cx="0" cy="0"/>
        </a:xfrm>
      </p:grpSpPr>
      <p:sp>
        <p:nvSpPr>
          <p:cNvPr id="31" name="Google Shape;31;p7"/>
          <p:cNvSpPr txBox="1"/>
          <p:nvPr>
            <p:ph type="title"/>
          </p:nvPr>
        </p:nvSpPr>
        <p:spPr>
          <a:xfrm>
            <a:off x="311700" y="156725"/>
            <a:ext cx="8520600" cy="572700"/>
          </a:xfrm>
          <a:prstGeom prst="rect">
            <a:avLst/>
          </a:prstGeom>
        </p:spPr>
        <p:txBody>
          <a:bodyPr anchorCtr="0" anchor="t" bIns="91425" lIns="91425" spcFirstLastPara="1" rIns="91425" wrap="square" tIns="91425">
            <a:spAutoFit/>
          </a:bodyPr>
          <a:lstStyle>
            <a:lvl1pPr lvl="0">
              <a:spcBef>
                <a:spcPts val="0"/>
              </a:spcBef>
              <a:spcAft>
                <a:spcPts val="0"/>
              </a:spcAft>
              <a:buSzPts val="33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2" name="Google Shape;32;p7"/>
          <p:cNvSpPr txBox="1"/>
          <p:nvPr>
            <p:ph idx="1" type="subTitle"/>
          </p:nvPr>
        </p:nvSpPr>
        <p:spPr>
          <a:xfrm>
            <a:off x="397050" y="801575"/>
            <a:ext cx="8349900" cy="572700"/>
          </a:xfrm>
          <a:prstGeom prst="rect">
            <a:avLst/>
          </a:prstGeom>
        </p:spPr>
        <p:txBody>
          <a:bodyPr anchorCtr="0" anchor="t" bIns="91425" lIns="91425" spcFirstLastPara="1" rIns="91425" wrap="square" tIns="91425">
            <a:spAutoFit/>
          </a:bodyPr>
          <a:lstStyle>
            <a:lvl1pPr lvl="0" algn="ctr">
              <a:spcBef>
                <a:spcPts val="0"/>
              </a:spcBef>
              <a:spcAft>
                <a:spcPts val="0"/>
              </a:spcAft>
              <a:buSzPts val="2400"/>
              <a:buNone/>
              <a:defRPr/>
            </a:lvl1pPr>
            <a:lvl2pPr lvl="1" algn="ctr">
              <a:spcBef>
                <a:spcPts val="1600"/>
              </a:spcBef>
              <a:spcAft>
                <a:spcPts val="0"/>
              </a:spcAft>
              <a:buSzPts val="2000"/>
              <a:buNone/>
              <a:defRPr/>
            </a:lvl2pPr>
            <a:lvl3pPr lvl="2" algn="ctr">
              <a:spcBef>
                <a:spcPts val="1600"/>
              </a:spcBef>
              <a:spcAft>
                <a:spcPts val="0"/>
              </a:spcAft>
              <a:buSzPts val="1800"/>
              <a:buNone/>
              <a:defRPr/>
            </a:lvl3pPr>
            <a:lvl4pPr lvl="3" algn="ctr">
              <a:spcBef>
                <a:spcPts val="1600"/>
              </a:spcBef>
              <a:spcAft>
                <a:spcPts val="0"/>
              </a:spcAft>
              <a:buSzPts val="1800"/>
              <a:buNone/>
              <a:defRPr sz="1800"/>
            </a:lvl4pPr>
            <a:lvl5pPr lvl="4" algn="ctr">
              <a:spcBef>
                <a:spcPts val="1600"/>
              </a:spcBef>
              <a:spcAft>
                <a:spcPts val="0"/>
              </a:spcAft>
              <a:buSzPts val="1800"/>
              <a:buNone/>
              <a:defRPr sz="1800"/>
            </a:lvl5pPr>
            <a:lvl6pPr lvl="5" algn="ctr">
              <a:spcBef>
                <a:spcPts val="1600"/>
              </a:spcBef>
              <a:spcAft>
                <a:spcPts val="0"/>
              </a:spcAft>
              <a:buSzPts val="1800"/>
              <a:buNone/>
              <a:defRPr sz="1800"/>
            </a:lvl6pPr>
            <a:lvl7pPr lvl="6" algn="ctr">
              <a:spcBef>
                <a:spcPts val="1600"/>
              </a:spcBef>
              <a:spcAft>
                <a:spcPts val="0"/>
              </a:spcAft>
              <a:buSzPts val="1800"/>
              <a:buNone/>
              <a:defRPr sz="1800"/>
            </a:lvl7pPr>
            <a:lvl8pPr lvl="7" algn="ctr">
              <a:spcBef>
                <a:spcPts val="1600"/>
              </a:spcBef>
              <a:spcAft>
                <a:spcPts val="0"/>
              </a:spcAft>
              <a:buSzPts val="1800"/>
              <a:buNone/>
              <a:defRPr sz="1800"/>
            </a:lvl8pPr>
            <a:lvl9pPr lvl="8" algn="ctr">
              <a:spcBef>
                <a:spcPts val="1600"/>
              </a:spcBef>
              <a:spcAft>
                <a:spcPts val="1600"/>
              </a:spcAft>
              <a:buSzPts val="1800"/>
              <a:buNone/>
              <a:defRPr sz="18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005C66"/>
        </a:solidFill>
      </p:bgPr>
    </p:bg>
    <p:spTree>
      <p:nvGrpSpPr>
        <p:cNvPr id="5" name="Shape 5"/>
        <p:cNvGrpSpPr/>
        <p:nvPr/>
      </p:nvGrpSpPr>
      <p:grpSpPr>
        <a:xfrm>
          <a:off x="0" y="0"/>
          <a:ext cx="0" cy="0"/>
          <a:chOff x="0" y="0"/>
          <a:chExt cx="0" cy="0"/>
        </a:xfrm>
      </p:grpSpPr>
      <p:sp>
        <p:nvSpPr>
          <p:cNvPr id="6" name="Google Shape;6;p1"/>
          <p:cNvSpPr/>
          <p:nvPr/>
        </p:nvSpPr>
        <p:spPr>
          <a:xfrm>
            <a:off x="123575" y="109850"/>
            <a:ext cx="8897700" cy="48879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 name="Google Shape;7;p1"/>
          <p:cNvSpPr txBox="1"/>
          <p:nvPr>
            <p:ph type="title"/>
          </p:nvPr>
        </p:nvSpPr>
        <p:spPr>
          <a:xfrm>
            <a:off x="311700" y="1567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rgbClr val="EF954A"/>
              </a:buClr>
              <a:buSzPts val="3300"/>
              <a:buFont typeface="Helvetica Neue"/>
              <a:buNone/>
              <a:defRPr sz="3300">
                <a:solidFill>
                  <a:srgbClr val="EF954A"/>
                </a:solidFill>
                <a:latin typeface="Helvetica Neue"/>
                <a:ea typeface="Helvetica Neue"/>
                <a:cs typeface="Helvetica Neue"/>
                <a:sym typeface="Helvetica Neue"/>
              </a:defRPr>
            </a:lvl1pPr>
            <a:lvl2pPr lvl="1">
              <a:spcBef>
                <a:spcPts val="0"/>
              </a:spcBef>
              <a:spcAft>
                <a:spcPts val="0"/>
              </a:spcAft>
              <a:buClr>
                <a:srgbClr val="EF954A"/>
              </a:buClr>
              <a:buSzPts val="2800"/>
              <a:buNone/>
              <a:defRPr sz="2800">
                <a:solidFill>
                  <a:srgbClr val="EF954A"/>
                </a:solidFill>
              </a:defRPr>
            </a:lvl2pPr>
            <a:lvl3pPr lvl="2">
              <a:spcBef>
                <a:spcPts val="0"/>
              </a:spcBef>
              <a:spcAft>
                <a:spcPts val="0"/>
              </a:spcAft>
              <a:buClr>
                <a:srgbClr val="EF954A"/>
              </a:buClr>
              <a:buSzPts val="2800"/>
              <a:buNone/>
              <a:defRPr sz="2800">
                <a:solidFill>
                  <a:srgbClr val="EF954A"/>
                </a:solidFill>
              </a:defRPr>
            </a:lvl3pPr>
            <a:lvl4pPr lvl="3">
              <a:spcBef>
                <a:spcPts val="0"/>
              </a:spcBef>
              <a:spcAft>
                <a:spcPts val="0"/>
              </a:spcAft>
              <a:buClr>
                <a:srgbClr val="EF954A"/>
              </a:buClr>
              <a:buSzPts val="2800"/>
              <a:buNone/>
              <a:defRPr sz="2800">
                <a:solidFill>
                  <a:srgbClr val="EF954A"/>
                </a:solidFill>
              </a:defRPr>
            </a:lvl4pPr>
            <a:lvl5pPr lvl="4">
              <a:spcBef>
                <a:spcPts val="0"/>
              </a:spcBef>
              <a:spcAft>
                <a:spcPts val="0"/>
              </a:spcAft>
              <a:buClr>
                <a:srgbClr val="EF954A"/>
              </a:buClr>
              <a:buSzPts val="2800"/>
              <a:buNone/>
              <a:defRPr sz="2800">
                <a:solidFill>
                  <a:srgbClr val="EF954A"/>
                </a:solidFill>
              </a:defRPr>
            </a:lvl5pPr>
            <a:lvl6pPr lvl="5">
              <a:spcBef>
                <a:spcPts val="0"/>
              </a:spcBef>
              <a:spcAft>
                <a:spcPts val="0"/>
              </a:spcAft>
              <a:buClr>
                <a:srgbClr val="EF954A"/>
              </a:buClr>
              <a:buSzPts val="2800"/>
              <a:buNone/>
              <a:defRPr sz="2800">
                <a:solidFill>
                  <a:srgbClr val="EF954A"/>
                </a:solidFill>
              </a:defRPr>
            </a:lvl6pPr>
            <a:lvl7pPr lvl="6">
              <a:spcBef>
                <a:spcPts val="0"/>
              </a:spcBef>
              <a:spcAft>
                <a:spcPts val="0"/>
              </a:spcAft>
              <a:buClr>
                <a:srgbClr val="EF954A"/>
              </a:buClr>
              <a:buSzPts val="2800"/>
              <a:buNone/>
              <a:defRPr sz="2800">
                <a:solidFill>
                  <a:srgbClr val="EF954A"/>
                </a:solidFill>
              </a:defRPr>
            </a:lvl7pPr>
            <a:lvl8pPr lvl="7">
              <a:spcBef>
                <a:spcPts val="0"/>
              </a:spcBef>
              <a:spcAft>
                <a:spcPts val="0"/>
              </a:spcAft>
              <a:buClr>
                <a:srgbClr val="EF954A"/>
              </a:buClr>
              <a:buSzPts val="2800"/>
              <a:buNone/>
              <a:defRPr sz="2800">
                <a:solidFill>
                  <a:srgbClr val="EF954A"/>
                </a:solidFill>
              </a:defRPr>
            </a:lvl8pPr>
            <a:lvl9pPr lvl="8">
              <a:spcBef>
                <a:spcPts val="0"/>
              </a:spcBef>
              <a:spcAft>
                <a:spcPts val="0"/>
              </a:spcAft>
              <a:buClr>
                <a:srgbClr val="EF954A"/>
              </a:buClr>
              <a:buSzPts val="2800"/>
              <a:buNone/>
              <a:defRPr sz="2800">
                <a:solidFill>
                  <a:srgbClr val="EF954A"/>
                </a:solidFill>
              </a:defRPr>
            </a:lvl9pPr>
          </a:lstStyle>
          <a:p/>
        </p:txBody>
      </p:sp>
      <p:sp>
        <p:nvSpPr>
          <p:cNvPr id="8" name="Google Shape;8;p1"/>
          <p:cNvSpPr txBox="1"/>
          <p:nvPr>
            <p:ph idx="1" type="body"/>
          </p:nvPr>
        </p:nvSpPr>
        <p:spPr>
          <a:xfrm>
            <a:off x="311700" y="823850"/>
            <a:ext cx="8520600" cy="3954600"/>
          </a:xfrm>
          <a:prstGeom prst="rect">
            <a:avLst/>
          </a:prstGeom>
          <a:noFill/>
          <a:ln>
            <a:noFill/>
          </a:ln>
        </p:spPr>
        <p:txBody>
          <a:bodyPr anchorCtr="0" anchor="ctr" bIns="91425" lIns="91425" spcFirstLastPara="1" rIns="91425" wrap="square" tIns="91425">
            <a:noAutofit/>
          </a:bodyPr>
          <a:lstStyle>
            <a:lvl1pPr indent="-381000" lvl="0" marL="457200">
              <a:lnSpc>
                <a:spcPct val="115000"/>
              </a:lnSpc>
              <a:spcBef>
                <a:spcPts val="0"/>
              </a:spcBef>
              <a:spcAft>
                <a:spcPts val="0"/>
              </a:spcAft>
              <a:buClr>
                <a:srgbClr val="005C66"/>
              </a:buClr>
              <a:buSzPts val="2400"/>
              <a:buFont typeface="Helvetica Neue"/>
              <a:buChar char="●"/>
              <a:defRPr sz="2400">
                <a:solidFill>
                  <a:srgbClr val="005C66"/>
                </a:solidFill>
                <a:latin typeface="Helvetica Neue"/>
                <a:ea typeface="Helvetica Neue"/>
                <a:cs typeface="Helvetica Neue"/>
                <a:sym typeface="Helvetica Neue"/>
              </a:defRPr>
            </a:lvl1pPr>
            <a:lvl2pPr indent="-355600" lvl="1" marL="914400">
              <a:lnSpc>
                <a:spcPct val="115000"/>
              </a:lnSpc>
              <a:spcBef>
                <a:spcPts val="1600"/>
              </a:spcBef>
              <a:spcAft>
                <a:spcPts val="0"/>
              </a:spcAft>
              <a:buClr>
                <a:srgbClr val="005C66"/>
              </a:buClr>
              <a:buSzPts val="2000"/>
              <a:buFont typeface="Helvetica Neue"/>
              <a:buChar char="○"/>
              <a:defRPr sz="2000">
                <a:solidFill>
                  <a:srgbClr val="005C66"/>
                </a:solidFill>
                <a:latin typeface="Helvetica Neue"/>
                <a:ea typeface="Helvetica Neue"/>
                <a:cs typeface="Helvetica Neue"/>
                <a:sym typeface="Helvetica Neue"/>
              </a:defRPr>
            </a:lvl2pPr>
            <a:lvl3pPr indent="-342900" lvl="2" marL="1371600">
              <a:lnSpc>
                <a:spcPct val="115000"/>
              </a:lnSpc>
              <a:spcBef>
                <a:spcPts val="1600"/>
              </a:spcBef>
              <a:spcAft>
                <a:spcPts val="0"/>
              </a:spcAft>
              <a:buClr>
                <a:srgbClr val="005C66"/>
              </a:buClr>
              <a:buSzPts val="1800"/>
              <a:buFont typeface="Helvetica Neue"/>
              <a:buChar char="■"/>
              <a:defRPr sz="1800">
                <a:solidFill>
                  <a:srgbClr val="005C66"/>
                </a:solidFill>
                <a:latin typeface="Helvetica Neue"/>
                <a:ea typeface="Helvetica Neue"/>
                <a:cs typeface="Helvetica Neue"/>
                <a:sym typeface="Helvetica Neue"/>
              </a:defRPr>
            </a:lvl3pPr>
            <a:lvl4pPr indent="-330200" lvl="3" marL="1828800">
              <a:lnSpc>
                <a:spcPct val="115000"/>
              </a:lnSpc>
              <a:spcBef>
                <a:spcPts val="1600"/>
              </a:spcBef>
              <a:spcAft>
                <a:spcPts val="0"/>
              </a:spcAft>
              <a:buClr>
                <a:srgbClr val="005C66"/>
              </a:buClr>
              <a:buSzPts val="1600"/>
              <a:buFont typeface="Helvetica Neue"/>
              <a:buChar char="●"/>
              <a:defRPr sz="1600">
                <a:solidFill>
                  <a:srgbClr val="005C66"/>
                </a:solidFill>
                <a:latin typeface="Helvetica Neue"/>
                <a:ea typeface="Helvetica Neue"/>
                <a:cs typeface="Helvetica Neue"/>
                <a:sym typeface="Helvetica Neue"/>
              </a:defRPr>
            </a:lvl4pPr>
            <a:lvl5pPr indent="-317500" lvl="4" marL="2286000">
              <a:lnSpc>
                <a:spcPct val="115000"/>
              </a:lnSpc>
              <a:spcBef>
                <a:spcPts val="1600"/>
              </a:spcBef>
              <a:spcAft>
                <a:spcPts val="0"/>
              </a:spcAft>
              <a:buClr>
                <a:srgbClr val="EF954A"/>
              </a:buClr>
              <a:buSzPts val="1400"/>
              <a:buFont typeface="Helvetica Neue"/>
              <a:buChar char="○"/>
              <a:defRPr>
                <a:solidFill>
                  <a:srgbClr val="EF954A"/>
                </a:solidFill>
                <a:latin typeface="Helvetica Neue"/>
                <a:ea typeface="Helvetica Neue"/>
                <a:cs typeface="Helvetica Neue"/>
                <a:sym typeface="Helvetica Neue"/>
              </a:defRPr>
            </a:lvl5pPr>
            <a:lvl6pPr indent="-317500" lvl="5" marL="2743200">
              <a:lnSpc>
                <a:spcPct val="115000"/>
              </a:lnSpc>
              <a:spcBef>
                <a:spcPts val="1600"/>
              </a:spcBef>
              <a:spcAft>
                <a:spcPts val="0"/>
              </a:spcAft>
              <a:buClr>
                <a:srgbClr val="EF954A"/>
              </a:buClr>
              <a:buSzPts val="1400"/>
              <a:buFont typeface="Helvetica Neue"/>
              <a:buChar char="■"/>
              <a:defRPr>
                <a:solidFill>
                  <a:srgbClr val="EF954A"/>
                </a:solidFill>
                <a:latin typeface="Helvetica Neue"/>
                <a:ea typeface="Helvetica Neue"/>
                <a:cs typeface="Helvetica Neue"/>
                <a:sym typeface="Helvetica Neue"/>
              </a:defRPr>
            </a:lvl6pPr>
            <a:lvl7pPr indent="-317500" lvl="6" marL="3200400">
              <a:lnSpc>
                <a:spcPct val="115000"/>
              </a:lnSpc>
              <a:spcBef>
                <a:spcPts val="1600"/>
              </a:spcBef>
              <a:spcAft>
                <a:spcPts val="0"/>
              </a:spcAft>
              <a:buClr>
                <a:srgbClr val="EF954A"/>
              </a:buClr>
              <a:buSzPts val="1400"/>
              <a:buFont typeface="Helvetica Neue"/>
              <a:buChar char="●"/>
              <a:defRPr>
                <a:solidFill>
                  <a:srgbClr val="EF954A"/>
                </a:solidFill>
                <a:latin typeface="Helvetica Neue"/>
                <a:ea typeface="Helvetica Neue"/>
                <a:cs typeface="Helvetica Neue"/>
                <a:sym typeface="Helvetica Neue"/>
              </a:defRPr>
            </a:lvl7pPr>
            <a:lvl8pPr indent="-317500" lvl="7" marL="3657600">
              <a:lnSpc>
                <a:spcPct val="115000"/>
              </a:lnSpc>
              <a:spcBef>
                <a:spcPts val="1600"/>
              </a:spcBef>
              <a:spcAft>
                <a:spcPts val="0"/>
              </a:spcAft>
              <a:buClr>
                <a:srgbClr val="EF954A"/>
              </a:buClr>
              <a:buSzPts val="1400"/>
              <a:buFont typeface="Helvetica Neue"/>
              <a:buChar char="○"/>
              <a:defRPr>
                <a:solidFill>
                  <a:srgbClr val="EF954A"/>
                </a:solidFill>
                <a:latin typeface="Helvetica Neue"/>
                <a:ea typeface="Helvetica Neue"/>
                <a:cs typeface="Helvetica Neue"/>
                <a:sym typeface="Helvetica Neue"/>
              </a:defRPr>
            </a:lvl8pPr>
            <a:lvl9pPr indent="-317500" lvl="8" marL="4114800">
              <a:lnSpc>
                <a:spcPct val="115000"/>
              </a:lnSpc>
              <a:spcBef>
                <a:spcPts val="1600"/>
              </a:spcBef>
              <a:spcAft>
                <a:spcPts val="1600"/>
              </a:spcAft>
              <a:buClr>
                <a:srgbClr val="EF954A"/>
              </a:buClr>
              <a:buSzPts val="1400"/>
              <a:buFont typeface="Helvetica Neue"/>
              <a:buChar char="■"/>
              <a:defRPr>
                <a:solidFill>
                  <a:srgbClr val="EF954A"/>
                </a:solidFill>
                <a:latin typeface="Helvetica Neue"/>
                <a:ea typeface="Helvetica Neue"/>
                <a:cs typeface="Helvetica Neue"/>
                <a:sym typeface="Helvetica Neue"/>
              </a:defRPr>
            </a:lvl9pPr>
          </a:lstStyle>
          <a:p/>
        </p:txBody>
      </p:sp>
      <p:sp>
        <p:nvSpPr>
          <p:cNvPr id="9" name="Google Shape;9;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8.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png"/><Relationship Id="rId4" Type="http://schemas.openxmlformats.org/officeDocument/2006/relationships/image" Target="../media/image9.png"/><Relationship Id="rId5"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 name="Shape 36"/>
        <p:cNvGrpSpPr/>
        <p:nvPr/>
      </p:nvGrpSpPr>
      <p:grpSpPr>
        <a:xfrm>
          <a:off x="0" y="0"/>
          <a:ext cx="0" cy="0"/>
          <a:chOff x="0" y="0"/>
          <a:chExt cx="0" cy="0"/>
        </a:xfrm>
      </p:grpSpPr>
      <p:sp>
        <p:nvSpPr>
          <p:cNvPr id="37" name="Google Shape;37;p8"/>
          <p:cNvSpPr txBox="1"/>
          <p:nvPr>
            <p:ph type="title"/>
          </p:nvPr>
        </p:nvSpPr>
        <p:spPr>
          <a:xfrm>
            <a:off x="542375" y="1107900"/>
            <a:ext cx="3754500" cy="2927700"/>
          </a:xfrm>
          <a:prstGeom prst="rect">
            <a:avLst/>
          </a:prstGeom>
        </p:spPr>
        <p:txBody>
          <a:bodyPr anchorCtr="0" anchor="ctr" bIns="91425" lIns="91425" spcFirstLastPara="1" rIns="91425" wrap="square" tIns="91425">
            <a:spAutoFit/>
          </a:bodyPr>
          <a:lstStyle/>
          <a:p>
            <a:pPr indent="0" lvl="0" marL="0" rtl="0" algn="ctr">
              <a:lnSpc>
                <a:spcPct val="115000"/>
              </a:lnSpc>
              <a:spcBef>
                <a:spcPts val="0"/>
              </a:spcBef>
              <a:spcAft>
                <a:spcPts val="0"/>
              </a:spcAft>
              <a:buNone/>
            </a:pPr>
            <a:r>
              <a:rPr lang="en" sz="5400"/>
              <a:t>Where should I do research?</a:t>
            </a:r>
            <a:endParaRPr sz="5400"/>
          </a:p>
        </p:txBody>
      </p:sp>
      <p:sp>
        <p:nvSpPr>
          <p:cNvPr id="38" name="Google Shape;38;p8"/>
          <p:cNvSpPr txBox="1"/>
          <p:nvPr/>
        </p:nvSpPr>
        <p:spPr>
          <a:xfrm>
            <a:off x="416363" y="4238825"/>
            <a:ext cx="4006500" cy="4002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lang="en">
                <a:solidFill>
                  <a:srgbClr val="005C66"/>
                </a:solidFill>
                <a:latin typeface="Helvetica Neue"/>
                <a:ea typeface="Helvetica Neue"/>
                <a:cs typeface="Helvetica Neue"/>
                <a:sym typeface="Helvetica Neue"/>
              </a:rPr>
              <a:t>How to Use the Library: Elementary, Lesson 2</a:t>
            </a:r>
            <a:endParaRPr>
              <a:solidFill>
                <a:srgbClr val="005C66"/>
              </a:solidFill>
              <a:latin typeface="Helvetica Neue"/>
              <a:ea typeface="Helvetica Neue"/>
              <a:cs typeface="Helvetica Neue"/>
              <a:sym typeface="Helvetica Neue"/>
            </a:endParaRPr>
          </a:p>
        </p:txBody>
      </p:sp>
      <p:pic>
        <p:nvPicPr>
          <p:cNvPr id="39" name="Google Shape;39;p8"/>
          <p:cNvPicPr preferRelativeResize="0"/>
          <p:nvPr/>
        </p:nvPicPr>
        <p:blipFill>
          <a:blip r:embed="rId3">
            <a:alphaModFix/>
          </a:blip>
          <a:stretch>
            <a:fillRect/>
          </a:stretch>
        </p:blipFill>
        <p:spPr>
          <a:xfrm>
            <a:off x="4763075" y="1107911"/>
            <a:ext cx="4006500" cy="3130913"/>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17"/>
          <p:cNvSpPr txBox="1"/>
          <p:nvPr>
            <p:ph type="title"/>
          </p:nvPr>
        </p:nvSpPr>
        <p:spPr>
          <a:xfrm>
            <a:off x="311700" y="156725"/>
            <a:ext cx="8520600" cy="692700"/>
          </a:xfrm>
          <a:prstGeom prst="rect">
            <a:avLst/>
          </a:prstGeom>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a:t>Primary sources</a:t>
            </a:r>
            <a:endParaRPr/>
          </a:p>
        </p:txBody>
      </p:sp>
      <p:sp>
        <p:nvSpPr>
          <p:cNvPr id="103" name="Google Shape;103;p17"/>
          <p:cNvSpPr/>
          <p:nvPr/>
        </p:nvSpPr>
        <p:spPr>
          <a:xfrm>
            <a:off x="743775" y="1622375"/>
            <a:ext cx="3106500" cy="1221300"/>
          </a:xfrm>
          <a:prstGeom prst="wedgeRoundRectCallout">
            <a:avLst>
              <a:gd fmla="val 46239" name="adj1"/>
              <a:gd fmla="val 83448" name="adj2"/>
              <a:gd fmla="val 0" name="adj3"/>
            </a:avLst>
          </a:prstGeom>
          <a:solidFill>
            <a:srgbClr val="F5D35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 sz="2400"/>
              <a:t>What is a </a:t>
            </a:r>
            <a:r>
              <a:rPr b="1" lang="en" sz="2400"/>
              <a:t>primary source</a:t>
            </a:r>
            <a:r>
              <a:rPr lang="en" sz="2400"/>
              <a:t>?</a:t>
            </a:r>
            <a:endParaRPr sz="2400"/>
          </a:p>
        </p:txBody>
      </p:sp>
      <p:pic>
        <p:nvPicPr>
          <p:cNvPr id="104" name="Google Shape;104;p17"/>
          <p:cNvPicPr preferRelativeResize="0"/>
          <p:nvPr/>
        </p:nvPicPr>
        <p:blipFill>
          <a:blip r:embed="rId3">
            <a:alphaModFix/>
          </a:blip>
          <a:stretch>
            <a:fillRect/>
          </a:stretch>
        </p:blipFill>
        <p:spPr>
          <a:xfrm>
            <a:off x="4324700" y="1035425"/>
            <a:ext cx="4336826" cy="3736901"/>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18"/>
          <p:cNvSpPr txBox="1"/>
          <p:nvPr>
            <p:ph type="title"/>
          </p:nvPr>
        </p:nvSpPr>
        <p:spPr>
          <a:xfrm>
            <a:off x="311700" y="156725"/>
            <a:ext cx="8520600" cy="692700"/>
          </a:xfrm>
          <a:prstGeom prst="rect">
            <a:avLst/>
          </a:prstGeom>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a:t>Express Your Understanding</a:t>
            </a:r>
            <a:endParaRPr/>
          </a:p>
        </p:txBody>
      </p:sp>
      <p:sp>
        <p:nvSpPr>
          <p:cNvPr id="110" name="Google Shape;110;p18"/>
          <p:cNvSpPr txBox="1"/>
          <p:nvPr/>
        </p:nvSpPr>
        <p:spPr>
          <a:xfrm>
            <a:off x="311700" y="849425"/>
            <a:ext cx="8520600" cy="11775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1600"/>
              </a:spcAft>
              <a:buNone/>
            </a:pPr>
            <a:r>
              <a:rPr lang="en" sz="3000">
                <a:solidFill>
                  <a:srgbClr val="005C66"/>
                </a:solidFill>
                <a:latin typeface="Helvetica Neue"/>
                <a:ea typeface="Helvetica Neue"/>
                <a:cs typeface="Helvetica Neue"/>
                <a:sym typeface="Helvetica Neue"/>
              </a:rPr>
              <a:t>What is the difference between a </a:t>
            </a:r>
            <a:r>
              <a:rPr b="1" lang="en" sz="3000">
                <a:solidFill>
                  <a:srgbClr val="005C66"/>
                </a:solidFill>
                <a:latin typeface="Helvetica Neue"/>
                <a:ea typeface="Helvetica Neue"/>
                <a:cs typeface="Helvetica Neue"/>
                <a:sym typeface="Helvetica Neue"/>
              </a:rPr>
              <a:t>primary source</a:t>
            </a:r>
            <a:r>
              <a:rPr lang="en" sz="3000">
                <a:solidFill>
                  <a:srgbClr val="005C66"/>
                </a:solidFill>
                <a:latin typeface="Helvetica Neue"/>
                <a:ea typeface="Helvetica Neue"/>
                <a:cs typeface="Helvetica Neue"/>
                <a:sym typeface="Helvetica Neue"/>
              </a:rPr>
              <a:t> and a </a:t>
            </a:r>
            <a:r>
              <a:rPr b="1" lang="en" sz="3000">
                <a:solidFill>
                  <a:srgbClr val="005C66"/>
                </a:solidFill>
                <a:latin typeface="Helvetica Neue"/>
                <a:ea typeface="Helvetica Neue"/>
                <a:cs typeface="Helvetica Neue"/>
                <a:sym typeface="Helvetica Neue"/>
              </a:rPr>
              <a:t>secondary source</a:t>
            </a:r>
            <a:r>
              <a:rPr lang="en" sz="3000">
                <a:solidFill>
                  <a:srgbClr val="005C66"/>
                </a:solidFill>
                <a:latin typeface="Helvetica Neue"/>
                <a:ea typeface="Helvetica Neue"/>
                <a:cs typeface="Helvetica Neue"/>
                <a:sym typeface="Helvetica Neue"/>
              </a:rPr>
              <a:t>?</a:t>
            </a:r>
            <a:endParaRPr sz="3000">
              <a:solidFill>
                <a:srgbClr val="005C66"/>
              </a:solidFill>
              <a:latin typeface="Helvetica Neue"/>
              <a:ea typeface="Helvetica Neue"/>
              <a:cs typeface="Helvetica Neue"/>
              <a:sym typeface="Helvetica Neue"/>
            </a:endParaRPr>
          </a:p>
        </p:txBody>
      </p:sp>
      <p:pic>
        <p:nvPicPr>
          <p:cNvPr id="111" name="Google Shape;111;p18"/>
          <p:cNvPicPr preferRelativeResize="0"/>
          <p:nvPr/>
        </p:nvPicPr>
        <p:blipFill>
          <a:blip r:embed="rId3">
            <a:alphaModFix/>
          </a:blip>
          <a:stretch>
            <a:fillRect/>
          </a:stretch>
        </p:blipFill>
        <p:spPr>
          <a:xfrm>
            <a:off x="5121950" y="2169575"/>
            <a:ext cx="3048249" cy="2611000"/>
          </a:xfrm>
          <a:prstGeom prst="rect">
            <a:avLst/>
          </a:prstGeom>
          <a:noFill/>
          <a:ln cap="flat" cmpd="sng" w="19050">
            <a:solidFill>
              <a:schemeClr val="dk2"/>
            </a:solidFill>
            <a:prstDash val="solid"/>
            <a:round/>
            <a:headEnd len="sm" w="sm" type="none"/>
            <a:tailEnd len="sm" w="sm" type="none"/>
          </a:ln>
        </p:spPr>
      </p:pic>
      <p:pic>
        <p:nvPicPr>
          <p:cNvPr id="112" name="Google Shape;112;p18"/>
          <p:cNvPicPr preferRelativeResize="0"/>
          <p:nvPr/>
        </p:nvPicPr>
        <p:blipFill>
          <a:blip r:embed="rId4">
            <a:alphaModFix/>
          </a:blip>
          <a:stretch>
            <a:fillRect/>
          </a:stretch>
        </p:blipFill>
        <p:spPr>
          <a:xfrm>
            <a:off x="967150" y="2169575"/>
            <a:ext cx="3030176" cy="2611000"/>
          </a:xfrm>
          <a:prstGeom prst="rect">
            <a:avLst/>
          </a:prstGeom>
          <a:noFill/>
          <a:ln cap="flat" cmpd="sng" w="9525">
            <a:solidFill>
              <a:schemeClr val="dk2"/>
            </a:solidFill>
            <a:prstDash val="solid"/>
            <a:round/>
            <a:headEnd len="sm" w="sm" type="none"/>
            <a:tailEnd len="sm" w="sm" type="none"/>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 name="Shape 43"/>
        <p:cNvGrpSpPr/>
        <p:nvPr/>
      </p:nvGrpSpPr>
      <p:grpSpPr>
        <a:xfrm>
          <a:off x="0" y="0"/>
          <a:ext cx="0" cy="0"/>
          <a:chOff x="0" y="0"/>
          <a:chExt cx="0" cy="0"/>
        </a:xfrm>
      </p:grpSpPr>
      <p:sp>
        <p:nvSpPr>
          <p:cNvPr id="44" name="Google Shape;44;p9"/>
          <p:cNvSpPr txBox="1"/>
          <p:nvPr>
            <p:ph type="title"/>
          </p:nvPr>
        </p:nvSpPr>
        <p:spPr>
          <a:xfrm>
            <a:off x="311700" y="156725"/>
            <a:ext cx="8520600" cy="692700"/>
          </a:xfrm>
          <a:prstGeom prst="rect">
            <a:avLst/>
          </a:prstGeom>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a:t>Guiding Question</a:t>
            </a:r>
            <a:endParaRPr/>
          </a:p>
        </p:txBody>
      </p:sp>
      <p:sp>
        <p:nvSpPr>
          <p:cNvPr id="45" name="Google Shape;45;p9"/>
          <p:cNvSpPr/>
          <p:nvPr/>
        </p:nvSpPr>
        <p:spPr>
          <a:xfrm>
            <a:off x="2865975" y="1785150"/>
            <a:ext cx="3777600" cy="1573200"/>
          </a:xfrm>
          <a:prstGeom prst="wedgeRoundRectCallout">
            <a:avLst>
              <a:gd fmla="val 44585" name="adj1"/>
              <a:gd fmla="val 86761" name="adj2"/>
              <a:gd fmla="val 0" name="adj3"/>
            </a:avLst>
          </a:prstGeom>
          <a:solidFill>
            <a:srgbClr val="27AEB0"/>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 sz="2400"/>
              <a:t>Where can you find </a:t>
            </a:r>
            <a:r>
              <a:rPr b="1" lang="en" sz="2400"/>
              <a:t>t</a:t>
            </a:r>
            <a:r>
              <a:rPr b="1" lang="en" sz="2400"/>
              <a:t>rue</a:t>
            </a:r>
            <a:r>
              <a:rPr lang="en" sz="2400"/>
              <a:t> and </a:t>
            </a:r>
            <a:r>
              <a:rPr b="1" lang="en" sz="2400"/>
              <a:t>relevant</a:t>
            </a:r>
            <a:r>
              <a:rPr lang="en" sz="2400"/>
              <a:t> sources?</a:t>
            </a:r>
            <a:endParaRPr sz="24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 name="Shape 49"/>
        <p:cNvGrpSpPr/>
        <p:nvPr/>
      </p:nvGrpSpPr>
      <p:grpSpPr>
        <a:xfrm>
          <a:off x="0" y="0"/>
          <a:ext cx="0" cy="0"/>
          <a:chOff x="0" y="0"/>
          <a:chExt cx="0" cy="0"/>
        </a:xfrm>
      </p:grpSpPr>
      <p:sp>
        <p:nvSpPr>
          <p:cNvPr id="50" name="Google Shape;50;p10"/>
          <p:cNvSpPr txBox="1"/>
          <p:nvPr>
            <p:ph type="title"/>
          </p:nvPr>
        </p:nvSpPr>
        <p:spPr>
          <a:xfrm>
            <a:off x="311700" y="156725"/>
            <a:ext cx="8520600" cy="692700"/>
          </a:xfrm>
          <a:prstGeom prst="rect">
            <a:avLst/>
          </a:prstGeom>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a:t>Let's Review</a:t>
            </a:r>
            <a:endParaRPr/>
          </a:p>
        </p:txBody>
      </p:sp>
      <p:sp>
        <p:nvSpPr>
          <p:cNvPr id="51" name="Google Shape;51;p10"/>
          <p:cNvSpPr txBox="1"/>
          <p:nvPr/>
        </p:nvSpPr>
        <p:spPr>
          <a:xfrm>
            <a:off x="2426725" y="1025100"/>
            <a:ext cx="4010100" cy="585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600"/>
              </a:spcAft>
              <a:buNone/>
            </a:pPr>
            <a:r>
              <a:rPr lang="en" sz="2600">
                <a:solidFill>
                  <a:srgbClr val="005C66"/>
                </a:solidFill>
                <a:latin typeface="Helvetica Neue"/>
                <a:ea typeface="Helvetica Neue"/>
                <a:cs typeface="Helvetica Neue"/>
                <a:sym typeface="Helvetica Neue"/>
              </a:rPr>
              <a:t>To </a:t>
            </a:r>
            <a:r>
              <a:rPr b="1" lang="en" sz="2600">
                <a:solidFill>
                  <a:srgbClr val="005C66"/>
                </a:solidFill>
                <a:latin typeface="Helvetica Neue"/>
                <a:ea typeface="Helvetica Neue"/>
                <a:cs typeface="Helvetica Neue"/>
                <a:sym typeface="Helvetica Neue"/>
              </a:rPr>
              <a:t>research</a:t>
            </a:r>
            <a:r>
              <a:rPr lang="en" sz="2600">
                <a:solidFill>
                  <a:srgbClr val="005C66"/>
                </a:solidFill>
                <a:latin typeface="Helvetica Neue"/>
                <a:ea typeface="Helvetica Neue"/>
                <a:cs typeface="Helvetica Neue"/>
                <a:sym typeface="Helvetica Neue"/>
              </a:rPr>
              <a:t>. . .</a:t>
            </a:r>
            <a:endParaRPr sz="2600">
              <a:solidFill>
                <a:srgbClr val="005C66"/>
              </a:solidFill>
              <a:latin typeface="Helvetica Neue"/>
              <a:ea typeface="Helvetica Neue"/>
              <a:cs typeface="Helvetica Neue"/>
              <a:sym typeface="Helvetica Neue"/>
            </a:endParaRPr>
          </a:p>
        </p:txBody>
      </p:sp>
      <p:sp>
        <p:nvSpPr>
          <p:cNvPr id="52" name="Google Shape;52;p10"/>
          <p:cNvSpPr txBox="1"/>
          <p:nvPr/>
        </p:nvSpPr>
        <p:spPr>
          <a:xfrm>
            <a:off x="2494225" y="1714475"/>
            <a:ext cx="4260300" cy="3103200"/>
          </a:xfrm>
          <a:prstGeom prst="rect">
            <a:avLst/>
          </a:prstGeom>
          <a:noFill/>
          <a:ln>
            <a:noFill/>
          </a:ln>
        </p:spPr>
        <p:txBody>
          <a:bodyPr anchorCtr="0" anchor="t" bIns="91425" lIns="91425" spcFirstLastPara="1" rIns="91425" wrap="square" tIns="91425">
            <a:spAutoFit/>
          </a:bodyPr>
          <a:lstStyle/>
          <a:p>
            <a:pPr indent="-381000" lvl="0" marL="457200" rtl="0" algn="l">
              <a:lnSpc>
                <a:spcPct val="115000"/>
              </a:lnSpc>
              <a:spcBef>
                <a:spcPts val="0"/>
              </a:spcBef>
              <a:spcAft>
                <a:spcPts val="0"/>
              </a:spcAft>
              <a:buClr>
                <a:srgbClr val="005C66"/>
              </a:buClr>
              <a:buSzPts val="2400"/>
              <a:buFont typeface="Helvetica Neue"/>
              <a:buAutoNum type="arabicPeriod"/>
            </a:pPr>
            <a:r>
              <a:rPr lang="en" sz="2400">
                <a:solidFill>
                  <a:srgbClr val="005C66"/>
                </a:solidFill>
                <a:latin typeface="Helvetica Neue"/>
                <a:ea typeface="Helvetica Neue"/>
                <a:cs typeface="Helvetica Neue"/>
                <a:sym typeface="Helvetica Neue"/>
              </a:rPr>
              <a:t>Find </a:t>
            </a:r>
            <a:r>
              <a:rPr b="1" lang="en" sz="2400">
                <a:solidFill>
                  <a:srgbClr val="005C66"/>
                </a:solidFill>
                <a:latin typeface="Helvetica Neue"/>
                <a:ea typeface="Helvetica Neue"/>
                <a:cs typeface="Helvetica Neue"/>
                <a:sym typeface="Helvetica Neue"/>
              </a:rPr>
              <a:t>true</a:t>
            </a:r>
            <a:r>
              <a:rPr lang="en" sz="2400">
                <a:solidFill>
                  <a:srgbClr val="005C66"/>
                </a:solidFill>
                <a:latin typeface="Helvetica Neue"/>
                <a:ea typeface="Helvetica Neue"/>
                <a:cs typeface="Helvetica Neue"/>
                <a:sym typeface="Helvetica Neue"/>
              </a:rPr>
              <a:t> and </a:t>
            </a:r>
            <a:r>
              <a:rPr b="1" lang="en" sz="2400">
                <a:solidFill>
                  <a:srgbClr val="005C66"/>
                </a:solidFill>
                <a:latin typeface="Helvetica Neue"/>
                <a:ea typeface="Helvetica Neue"/>
                <a:cs typeface="Helvetica Neue"/>
                <a:sym typeface="Helvetica Neue"/>
              </a:rPr>
              <a:t>relevant</a:t>
            </a:r>
            <a:r>
              <a:rPr lang="en" sz="2400">
                <a:solidFill>
                  <a:srgbClr val="005C66"/>
                </a:solidFill>
                <a:latin typeface="Helvetica Neue"/>
                <a:ea typeface="Helvetica Neue"/>
                <a:cs typeface="Helvetica Neue"/>
                <a:sym typeface="Helvetica Neue"/>
              </a:rPr>
              <a:t> information.</a:t>
            </a:r>
            <a:endParaRPr sz="2400">
              <a:solidFill>
                <a:srgbClr val="005C66"/>
              </a:solidFill>
              <a:latin typeface="Helvetica Neue"/>
              <a:ea typeface="Helvetica Neue"/>
              <a:cs typeface="Helvetica Neue"/>
              <a:sym typeface="Helvetica Neue"/>
            </a:endParaRPr>
          </a:p>
          <a:p>
            <a:pPr indent="-381000" lvl="0" marL="457200" rtl="0" algn="l">
              <a:lnSpc>
                <a:spcPct val="115000"/>
              </a:lnSpc>
              <a:spcBef>
                <a:spcPts val="0"/>
              </a:spcBef>
              <a:spcAft>
                <a:spcPts val="0"/>
              </a:spcAft>
              <a:buClr>
                <a:srgbClr val="005C66"/>
              </a:buClr>
              <a:buSzPts val="2400"/>
              <a:buFont typeface="Helvetica Neue"/>
              <a:buAutoNum type="arabicPeriod"/>
            </a:pPr>
            <a:r>
              <a:rPr lang="en" sz="2400">
                <a:solidFill>
                  <a:srgbClr val="005C66"/>
                </a:solidFill>
                <a:latin typeface="Helvetica Neue"/>
                <a:ea typeface="Helvetica Neue"/>
                <a:cs typeface="Helvetica Neue"/>
                <a:sym typeface="Helvetica Neue"/>
              </a:rPr>
              <a:t>Use information from </a:t>
            </a:r>
            <a:r>
              <a:rPr b="1" lang="en" sz="2400">
                <a:solidFill>
                  <a:srgbClr val="005C66"/>
                </a:solidFill>
                <a:latin typeface="Helvetica Neue"/>
                <a:ea typeface="Helvetica Neue"/>
                <a:cs typeface="Helvetica Neue"/>
                <a:sym typeface="Helvetica Neue"/>
              </a:rPr>
              <a:t>different sources</a:t>
            </a:r>
            <a:r>
              <a:rPr lang="en" sz="2400">
                <a:solidFill>
                  <a:srgbClr val="005C66"/>
                </a:solidFill>
                <a:latin typeface="Helvetica Neue"/>
                <a:ea typeface="Helvetica Neue"/>
                <a:cs typeface="Helvetica Neue"/>
                <a:sym typeface="Helvetica Neue"/>
              </a:rPr>
              <a:t> to build understanding.</a:t>
            </a:r>
            <a:endParaRPr sz="2400">
              <a:solidFill>
                <a:srgbClr val="005C66"/>
              </a:solidFill>
              <a:latin typeface="Helvetica Neue"/>
              <a:ea typeface="Helvetica Neue"/>
              <a:cs typeface="Helvetica Neue"/>
              <a:sym typeface="Helvetica Neue"/>
            </a:endParaRPr>
          </a:p>
          <a:p>
            <a:pPr indent="-381000" lvl="0" marL="457200" rtl="0" algn="l">
              <a:lnSpc>
                <a:spcPct val="115000"/>
              </a:lnSpc>
              <a:spcBef>
                <a:spcPts val="0"/>
              </a:spcBef>
              <a:spcAft>
                <a:spcPts val="0"/>
              </a:spcAft>
              <a:buClr>
                <a:srgbClr val="005C66"/>
              </a:buClr>
              <a:buSzPts val="2400"/>
              <a:buFont typeface="Helvetica Neue"/>
              <a:buAutoNum type="arabicPeriod"/>
            </a:pPr>
            <a:r>
              <a:rPr lang="en" sz="2400">
                <a:solidFill>
                  <a:srgbClr val="005C66"/>
                </a:solidFill>
                <a:latin typeface="Helvetica Neue"/>
                <a:ea typeface="Helvetica Neue"/>
                <a:cs typeface="Helvetica Neue"/>
                <a:sym typeface="Helvetica Neue"/>
              </a:rPr>
              <a:t>Take </a:t>
            </a:r>
            <a:r>
              <a:rPr b="1" lang="en" sz="2400">
                <a:solidFill>
                  <a:srgbClr val="005C66"/>
                </a:solidFill>
                <a:latin typeface="Helvetica Neue"/>
                <a:ea typeface="Helvetica Neue"/>
                <a:cs typeface="Helvetica Neue"/>
                <a:sym typeface="Helvetica Neue"/>
              </a:rPr>
              <a:t>notes</a:t>
            </a:r>
            <a:r>
              <a:rPr lang="en" sz="2400">
                <a:solidFill>
                  <a:srgbClr val="005C66"/>
                </a:solidFill>
                <a:latin typeface="Helvetica Neue"/>
                <a:ea typeface="Helvetica Neue"/>
                <a:cs typeface="Helvetica Neue"/>
                <a:sym typeface="Helvetica Neue"/>
              </a:rPr>
              <a:t> to remember what is being learned.</a:t>
            </a:r>
            <a:endParaRPr sz="2400">
              <a:solidFill>
                <a:srgbClr val="005C66"/>
              </a:solidFill>
              <a:latin typeface="Helvetica Neue"/>
              <a:ea typeface="Helvetica Neue"/>
              <a:cs typeface="Helvetica Neue"/>
              <a:sym typeface="Helvetica Neue"/>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 name="Shape 56"/>
        <p:cNvGrpSpPr/>
        <p:nvPr/>
      </p:nvGrpSpPr>
      <p:grpSpPr>
        <a:xfrm>
          <a:off x="0" y="0"/>
          <a:ext cx="0" cy="0"/>
          <a:chOff x="0" y="0"/>
          <a:chExt cx="0" cy="0"/>
        </a:xfrm>
      </p:grpSpPr>
      <p:sp>
        <p:nvSpPr>
          <p:cNvPr id="57" name="Google Shape;57;p11"/>
          <p:cNvSpPr txBox="1"/>
          <p:nvPr>
            <p:ph type="title"/>
          </p:nvPr>
        </p:nvSpPr>
        <p:spPr>
          <a:xfrm>
            <a:off x="311700" y="156725"/>
            <a:ext cx="8520600" cy="692700"/>
          </a:xfrm>
          <a:prstGeom prst="rect">
            <a:avLst/>
          </a:prstGeom>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a:t>Introduction</a:t>
            </a:r>
            <a:endParaRPr/>
          </a:p>
        </p:txBody>
      </p:sp>
      <p:sp>
        <p:nvSpPr>
          <p:cNvPr id="58" name="Google Shape;58;p11"/>
          <p:cNvSpPr/>
          <p:nvPr/>
        </p:nvSpPr>
        <p:spPr>
          <a:xfrm>
            <a:off x="510400" y="1267625"/>
            <a:ext cx="2308200" cy="1316400"/>
          </a:xfrm>
          <a:prstGeom prst="wedgeRoundRectCallout">
            <a:avLst>
              <a:gd fmla="val -5600" name="adj1"/>
              <a:gd fmla="val 84885" name="adj2"/>
              <a:gd fmla="val 0" name="adj3"/>
            </a:avLst>
          </a:prstGeom>
          <a:solidFill>
            <a:srgbClr val="F5D35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 sz="2400"/>
              <a:t>I use the </a:t>
            </a:r>
            <a:r>
              <a:rPr b="1" lang="en" sz="2400"/>
              <a:t>library</a:t>
            </a:r>
            <a:r>
              <a:rPr lang="en" sz="2400"/>
              <a:t>!</a:t>
            </a:r>
            <a:endParaRPr sz="2400"/>
          </a:p>
        </p:txBody>
      </p:sp>
      <p:sp>
        <p:nvSpPr>
          <p:cNvPr id="59" name="Google Shape;59;p11"/>
          <p:cNvSpPr/>
          <p:nvPr/>
        </p:nvSpPr>
        <p:spPr>
          <a:xfrm>
            <a:off x="6325400" y="1267625"/>
            <a:ext cx="2308200" cy="1316400"/>
          </a:xfrm>
          <a:prstGeom prst="wedgeRoundRectCallout">
            <a:avLst>
              <a:gd fmla="val 3245" name="adj1"/>
              <a:gd fmla="val 83280" name="adj2"/>
              <a:gd fmla="val 0" name="adj3"/>
            </a:avLst>
          </a:prstGeom>
          <a:solidFill>
            <a:srgbClr val="F5D35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 sz="2400"/>
              <a:t>I look on </a:t>
            </a:r>
            <a:r>
              <a:rPr b="1" lang="en" sz="2400"/>
              <a:t>Wikipedia</a:t>
            </a:r>
            <a:r>
              <a:rPr lang="en" sz="2400"/>
              <a:t>!</a:t>
            </a:r>
            <a:endParaRPr sz="2400">
              <a:solidFill>
                <a:srgbClr val="000000"/>
              </a:solidFill>
            </a:endParaRPr>
          </a:p>
        </p:txBody>
      </p:sp>
      <p:sp>
        <p:nvSpPr>
          <p:cNvPr id="60" name="Google Shape;60;p11"/>
          <p:cNvSpPr/>
          <p:nvPr/>
        </p:nvSpPr>
        <p:spPr>
          <a:xfrm>
            <a:off x="3417888" y="2490225"/>
            <a:ext cx="2308200" cy="1316400"/>
          </a:xfrm>
          <a:prstGeom prst="wedgeRoundRectCallout">
            <a:avLst>
              <a:gd fmla="val 13670" name="adj1"/>
              <a:gd fmla="val 79531" name="adj2"/>
              <a:gd fmla="val 0" name="adj3"/>
            </a:avLst>
          </a:prstGeom>
          <a:solidFill>
            <a:srgbClr val="27AEB0"/>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 sz="2400"/>
              <a:t>I search on </a:t>
            </a:r>
            <a:r>
              <a:rPr b="1" lang="en" sz="2400"/>
              <a:t>Google</a:t>
            </a:r>
            <a:r>
              <a:rPr lang="en" sz="2400"/>
              <a:t>!</a:t>
            </a:r>
            <a:endParaRPr sz="24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sp>
        <p:nvSpPr>
          <p:cNvPr id="65" name="Google Shape;65;p12"/>
          <p:cNvSpPr txBox="1"/>
          <p:nvPr>
            <p:ph type="title"/>
          </p:nvPr>
        </p:nvSpPr>
        <p:spPr>
          <a:xfrm>
            <a:off x="311700" y="156725"/>
            <a:ext cx="8520600" cy="692700"/>
          </a:xfrm>
          <a:prstGeom prst="rect">
            <a:avLst/>
          </a:prstGeom>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a:t>Using Google to research</a:t>
            </a:r>
            <a:endParaRPr/>
          </a:p>
        </p:txBody>
      </p:sp>
      <p:sp>
        <p:nvSpPr>
          <p:cNvPr id="66" name="Google Shape;66;p12"/>
          <p:cNvSpPr/>
          <p:nvPr/>
        </p:nvSpPr>
        <p:spPr>
          <a:xfrm>
            <a:off x="938663" y="1649100"/>
            <a:ext cx="2308200" cy="1316400"/>
          </a:xfrm>
          <a:prstGeom prst="wedgeRoundRectCallout">
            <a:avLst>
              <a:gd fmla="val 42017" name="adj1"/>
              <a:gd fmla="val 79531" name="adj2"/>
              <a:gd fmla="val 0" name="adj3"/>
            </a:avLst>
          </a:prstGeom>
          <a:solidFill>
            <a:srgbClr val="27AEB0"/>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 sz="2400"/>
              <a:t>I search on </a:t>
            </a:r>
            <a:r>
              <a:rPr b="1" lang="en" sz="2400"/>
              <a:t>Google</a:t>
            </a:r>
            <a:r>
              <a:rPr lang="en" sz="2400"/>
              <a:t>!</a:t>
            </a:r>
            <a:endParaRPr sz="2400"/>
          </a:p>
        </p:txBody>
      </p:sp>
      <p:pic>
        <p:nvPicPr>
          <p:cNvPr id="67" name="Google Shape;67;p12"/>
          <p:cNvPicPr preferRelativeResize="0"/>
          <p:nvPr/>
        </p:nvPicPr>
        <p:blipFill>
          <a:blip r:embed="rId3">
            <a:alphaModFix/>
          </a:blip>
          <a:stretch>
            <a:fillRect/>
          </a:stretch>
        </p:blipFill>
        <p:spPr>
          <a:xfrm>
            <a:off x="4200125" y="1027475"/>
            <a:ext cx="4148175" cy="3803225"/>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3"/>
          <p:cNvSpPr txBox="1"/>
          <p:nvPr>
            <p:ph type="title"/>
          </p:nvPr>
        </p:nvSpPr>
        <p:spPr>
          <a:xfrm>
            <a:off x="311700" y="156725"/>
            <a:ext cx="8520600" cy="692700"/>
          </a:xfrm>
          <a:prstGeom prst="rect">
            <a:avLst/>
          </a:prstGeom>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a:t>Using Wikipedia to research</a:t>
            </a:r>
            <a:endParaRPr/>
          </a:p>
        </p:txBody>
      </p:sp>
      <p:sp>
        <p:nvSpPr>
          <p:cNvPr id="73" name="Google Shape;73;p13"/>
          <p:cNvSpPr/>
          <p:nvPr/>
        </p:nvSpPr>
        <p:spPr>
          <a:xfrm>
            <a:off x="5785800" y="1401175"/>
            <a:ext cx="2308200" cy="1316400"/>
          </a:xfrm>
          <a:prstGeom prst="wedgeRoundRectCallout">
            <a:avLst>
              <a:gd fmla="val -49197" name="adj1"/>
              <a:gd fmla="val 90609" name="adj2"/>
              <a:gd fmla="val 0" name="adj3"/>
            </a:avLst>
          </a:prstGeom>
          <a:solidFill>
            <a:srgbClr val="F5D35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 sz="2400"/>
              <a:t>I look on </a:t>
            </a:r>
            <a:r>
              <a:rPr b="1" lang="en" sz="2400"/>
              <a:t>Wikipedia</a:t>
            </a:r>
            <a:r>
              <a:rPr lang="en" sz="2400"/>
              <a:t>!</a:t>
            </a:r>
            <a:endParaRPr sz="2400">
              <a:solidFill>
                <a:srgbClr val="000000"/>
              </a:solidFill>
            </a:endParaRPr>
          </a:p>
        </p:txBody>
      </p:sp>
      <p:pic>
        <p:nvPicPr>
          <p:cNvPr id="74" name="Google Shape;74;p13"/>
          <p:cNvPicPr preferRelativeResize="0"/>
          <p:nvPr/>
        </p:nvPicPr>
        <p:blipFill>
          <a:blip r:embed="rId3">
            <a:alphaModFix/>
          </a:blip>
          <a:stretch>
            <a:fillRect/>
          </a:stretch>
        </p:blipFill>
        <p:spPr>
          <a:xfrm>
            <a:off x="840200" y="1006275"/>
            <a:ext cx="3950349" cy="3817850"/>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14"/>
          <p:cNvSpPr txBox="1"/>
          <p:nvPr>
            <p:ph type="title"/>
          </p:nvPr>
        </p:nvSpPr>
        <p:spPr>
          <a:xfrm>
            <a:off x="311700" y="156725"/>
            <a:ext cx="8520600" cy="692700"/>
          </a:xfrm>
          <a:prstGeom prst="rect">
            <a:avLst/>
          </a:prstGeom>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a:t>Using the library to research</a:t>
            </a:r>
            <a:endParaRPr/>
          </a:p>
        </p:txBody>
      </p:sp>
      <p:sp>
        <p:nvSpPr>
          <p:cNvPr id="80" name="Google Shape;80;p14"/>
          <p:cNvSpPr/>
          <p:nvPr/>
        </p:nvSpPr>
        <p:spPr>
          <a:xfrm>
            <a:off x="933325" y="1578625"/>
            <a:ext cx="2308200" cy="1316400"/>
          </a:xfrm>
          <a:prstGeom prst="wedgeRoundRectCallout">
            <a:avLst>
              <a:gd fmla="val 47935" name="adj1"/>
              <a:gd fmla="val 92639" name="adj2"/>
              <a:gd fmla="val 0" name="adj3"/>
            </a:avLst>
          </a:prstGeom>
          <a:solidFill>
            <a:srgbClr val="F5D35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 sz="2400"/>
              <a:t>I use the </a:t>
            </a:r>
            <a:r>
              <a:rPr b="1" lang="en" sz="2400"/>
              <a:t>library</a:t>
            </a:r>
            <a:r>
              <a:rPr lang="en" sz="2400"/>
              <a:t>!</a:t>
            </a:r>
            <a:endParaRPr sz="2400"/>
          </a:p>
        </p:txBody>
      </p:sp>
      <p:pic>
        <p:nvPicPr>
          <p:cNvPr id="81" name="Google Shape;81;p14"/>
          <p:cNvPicPr preferRelativeResize="0"/>
          <p:nvPr/>
        </p:nvPicPr>
        <p:blipFill>
          <a:blip r:embed="rId3">
            <a:alphaModFix/>
          </a:blip>
          <a:stretch>
            <a:fillRect/>
          </a:stretch>
        </p:blipFill>
        <p:spPr>
          <a:xfrm>
            <a:off x="4462625" y="966100"/>
            <a:ext cx="3252176" cy="3911575"/>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5"/>
          <p:cNvSpPr txBox="1"/>
          <p:nvPr>
            <p:ph type="title"/>
          </p:nvPr>
        </p:nvSpPr>
        <p:spPr>
          <a:xfrm>
            <a:off x="311700" y="156725"/>
            <a:ext cx="8520600" cy="692700"/>
          </a:xfrm>
          <a:prstGeom prst="rect">
            <a:avLst/>
          </a:prstGeom>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a:t>Using the library to research</a:t>
            </a:r>
            <a:endParaRPr/>
          </a:p>
        </p:txBody>
      </p:sp>
      <p:sp>
        <p:nvSpPr>
          <p:cNvPr id="87" name="Google Shape;87;p15"/>
          <p:cNvSpPr txBox="1"/>
          <p:nvPr/>
        </p:nvSpPr>
        <p:spPr>
          <a:xfrm>
            <a:off x="367350" y="849425"/>
            <a:ext cx="8409300" cy="569400"/>
          </a:xfrm>
          <a:prstGeom prst="rect">
            <a:avLst/>
          </a:prstGeom>
          <a:noFill/>
          <a:ln>
            <a:noFill/>
          </a:ln>
        </p:spPr>
        <p:txBody>
          <a:bodyPr anchorCtr="0" anchor="ctr" bIns="91425" lIns="91425" spcFirstLastPara="1" rIns="91425" wrap="square" tIns="91425">
            <a:spAutoFit/>
          </a:bodyPr>
          <a:lstStyle/>
          <a:p>
            <a:pPr indent="0" lvl="0" marL="0" rtl="0" algn="ctr">
              <a:lnSpc>
                <a:spcPct val="115000"/>
              </a:lnSpc>
              <a:spcBef>
                <a:spcPts val="0"/>
              </a:spcBef>
              <a:spcAft>
                <a:spcPts val="0"/>
              </a:spcAft>
              <a:buNone/>
            </a:pPr>
            <a:r>
              <a:rPr b="1" lang="en" sz="2500">
                <a:solidFill>
                  <a:srgbClr val="005C66"/>
                </a:solidFill>
                <a:latin typeface="Helvetica Neue"/>
                <a:ea typeface="Helvetica Neue"/>
                <a:cs typeface="Helvetica Neue"/>
                <a:sym typeface="Helvetica Neue"/>
              </a:rPr>
              <a:t>D.C. Public Library Resources</a:t>
            </a:r>
            <a:endParaRPr b="1" sz="2500">
              <a:solidFill>
                <a:srgbClr val="005C66"/>
              </a:solidFill>
              <a:latin typeface="Helvetica Neue"/>
              <a:ea typeface="Helvetica Neue"/>
              <a:cs typeface="Helvetica Neue"/>
              <a:sym typeface="Helvetica Neue"/>
            </a:endParaRPr>
          </a:p>
        </p:txBody>
      </p:sp>
      <p:pic>
        <p:nvPicPr>
          <p:cNvPr id="88" name="Google Shape;88;p15"/>
          <p:cNvPicPr preferRelativeResize="0"/>
          <p:nvPr/>
        </p:nvPicPr>
        <p:blipFill>
          <a:blip r:embed="rId3">
            <a:alphaModFix/>
          </a:blip>
          <a:stretch>
            <a:fillRect/>
          </a:stretch>
        </p:blipFill>
        <p:spPr>
          <a:xfrm>
            <a:off x="519750" y="1518625"/>
            <a:ext cx="2860775" cy="3325275"/>
          </a:xfrm>
          <a:prstGeom prst="rect">
            <a:avLst/>
          </a:prstGeom>
          <a:noFill/>
          <a:ln cap="flat" cmpd="sng" w="19050">
            <a:solidFill>
              <a:schemeClr val="dk2"/>
            </a:solidFill>
            <a:prstDash val="solid"/>
            <a:round/>
            <a:headEnd len="sm" w="sm" type="none"/>
            <a:tailEnd len="sm" w="sm" type="none"/>
          </a:ln>
        </p:spPr>
      </p:pic>
      <p:pic>
        <p:nvPicPr>
          <p:cNvPr id="89" name="Google Shape;89;p15"/>
          <p:cNvPicPr preferRelativeResize="0"/>
          <p:nvPr/>
        </p:nvPicPr>
        <p:blipFill>
          <a:blip r:embed="rId4">
            <a:alphaModFix/>
          </a:blip>
          <a:stretch>
            <a:fillRect/>
          </a:stretch>
        </p:blipFill>
        <p:spPr>
          <a:xfrm>
            <a:off x="6202275" y="2093775"/>
            <a:ext cx="2521700" cy="2174975"/>
          </a:xfrm>
          <a:prstGeom prst="rect">
            <a:avLst/>
          </a:prstGeom>
          <a:noFill/>
          <a:ln cap="flat" cmpd="sng" w="19050">
            <a:solidFill>
              <a:schemeClr val="dk2"/>
            </a:solidFill>
            <a:prstDash val="solid"/>
            <a:round/>
            <a:headEnd len="sm" w="sm" type="none"/>
            <a:tailEnd len="sm" w="sm" type="none"/>
          </a:ln>
        </p:spPr>
      </p:pic>
      <p:pic>
        <p:nvPicPr>
          <p:cNvPr id="90" name="Google Shape;90;p15"/>
          <p:cNvPicPr preferRelativeResize="0"/>
          <p:nvPr/>
        </p:nvPicPr>
        <p:blipFill>
          <a:blip r:embed="rId5">
            <a:alphaModFix/>
          </a:blip>
          <a:stretch>
            <a:fillRect/>
          </a:stretch>
        </p:blipFill>
        <p:spPr>
          <a:xfrm>
            <a:off x="3666675" y="2093775"/>
            <a:ext cx="2249449" cy="2174976"/>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16"/>
          <p:cNvSpPr txBox="1"/>
          <p:nvPr>
            <p:ph type="title"/>
          </p:nvPr>
        </p:nvSpPr>
        <p:spPr>
          <a:xfrm>
            <a:off x="311700" y="156725"/>
            <a:ext cx="8520600" cy="692700"/>
          </a:xfrm>
          <a:prstGeom prst="rect">
            <a:avLst/>
          </a:prstGeom>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a:t>Secondary sources</a:t>
            </a:r>
            <a:endParaRPr/>
          </a:p>
        </p:txBody>
      </p:sp>
      <p:sp>
        <p:nvSpPr>
          <p:cNvPr id="96" name="Google Shape;96;p16"/>
          <p:cNvSpPr/>
          <p:nvPr/>
        </p:nvSpPr>
        <p:spPr>
          <a:xfrm>
            <a:off x="5381400" y="1435325"/>
            <a:ext cx="3232200" cy="1326000"/>
          </a:xfrm>
          <a:prstGeom prst="wedgeRoundRectCallout">
            <a:avLst>
              <a:gd fmla="val -45252" name="adj1"/>
              <a:gd fmla="val 85916" name="adj2"/>
              <a:gd fmla="val 0" name="adj3"/>
            </a:avLst>
          </a:prstGeom>
          <a:solidFill>
            <a:srgbClr val="27AEB0"/>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 sz="2400"/>
              <a:t>What is a </a:t>
            </a:r>
            <a:r>
              <a:rPr b="1" lang="en" sz="2400"/>
              <a:t>secondary source</a:t>
            </a:r>
            <a:r>
              <a:rPr lang="en" sz="2400"/>
              <a:t>?</a:t>
            </a:r>
            <a:endParaRPr sz="2400"/>
          </a:p>
        </p:txBody>
      </p:sp>
      <p:pic>
        <p:nvPicPr>
          <p:cNvPr id="97" name="Google Shape;97;p16"/>
          <p:cNvPicPr preferRelativeResize="0"/>
          <p:nvPr/>
        </p:nvPicPr>
        <p:blipFill>
          <a:blip r:embed="rId3">
            <a:alphaModFix/>
          </a:blip>
          <a:stretch>
            <a:fillRect/>
          </a:stretch>
        </p:blipFill>
        <p:spPr>
          <a:xfrm>
            <a:off x="643846" y="1096625"/>
            <a:ext cx="4253354" cy="3643249"/>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