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Helvetica Neue"/>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HelveticaNeue-bold.fntdata"/><Relationship Id="rId23" Type="http://schemas.openxmlformats.org/officeDocument/2006/relationships/font" Target="fonts/HelveticaNeue-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HelveticaNeue-boldItalic.fntdata"/><Relationship Id="rId25" Type="http://schemas.openxmlformats.org/officeDocument/2006/relationships/font" Target="fonts/HelveticaNeue-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nvcby4Ccnr4fHYR1mCYqe7ib1sqtdI5p/view?usp=sharing" TargetMode="External"/><Relationship Id="rId3" Type="http://schemas.openxmlformats.org/officeDocument/2006/relationships/hyperlink" Target="https://drive.google.com/file/d/1Tp5C0zESglGBIOIqwnE99i6GDuuwZ0Pf/view?usp=sharing" TargetMode="External"/><Relationship Id="rId4" Type="http://schemas.openxmlformats.org/officeDocument/2006/relationships/hyperlink" Target="https://drive.google.com/file/d/1tA8qFcz2jPL8EtuNw1uAMFKNbUT5kTmv/view?usp=sharing" TargetMode="External"/><Relationship Id="rId5" Type="http://schemas.openxmlformats.org/officeDocument/2006/relationships/hyperlink" Target="https://drive.google.com/file/d/1qrsTZgzLCfq8aVo7gxAdG-jbfLZA1gui/view?usp=sharin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clipart-library.com/clipart/student-conversation-cliparts_19.htm"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7987?solr_nav%5Bid%5D=b14ed25eb091bfdcb8a0&amp;solr_nav%5Bpage%5D=0&amp;solr_nav%5Boffset%5D=0"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7998?solr_nav%5Bid%5D=6c880529cdd6decc2b1e&amp;solr_nav%5Bpage%5D=0&amp;solr_nav%5Boffset%5D=2" TargetMode="External"/><Relationship Id="rId3" Type="http://schemas.openxmlformats.org/officeDocument/2006/relationships/hyperlink" Target="https://digdc.dclibrary.org/islandora/object/dcplislandora%3A117989?solr_nav%5Bid%5D=08c846af1c5c413710c9&amp;solr_nav%5Bpage%5D=0&amp;solr_nav%5Boffset%5D=0"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clipart-library.com/clipart/student-conversation-cliparts_19.htm"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7997?solr_nav%5Bid%5D=4821a7e7cde0c3c70b2e&amp;solr_nav%5Bpage%5D=0&amp;solr_nav%5Boffset%5D=1"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8006?solr_nav%5Bid%5D=cf6de6fddc0d639a84da&amp;solr_nav%5Bpage%5D=1&amp;solr_nav%5Boffset%5D=8" TargetMode="External"/><Relationship Id="rId3" Type="http://schemas.openxmlformats.org/officeDocument/2006/relationships/hyperlink" Target="https://digdc.dclibrary.org/islandora/object/dcplislandora%3A117974?solr_nav%5Bid%5D=2d3925f06476690148e1&amp;solr_nav%5Bpage%5D=2&amp;solr_nav%5Boffset%5D=7"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clipart-library.com/clipart/student-conversation-cliparts_19.htm"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8005?solr_nav%5Bid%5D=eed490809f0186b3f7e8&amp;solr_nav%5Bpage%5D=1&amp;solr_nav%5Boffset%5D=19"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clipart-library.com/clipart/student-conversation-cliparts_19.htm"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8012?solr_nav%5Bid%5D=b4edab09c3ab587c6845&amp;solr_nav%5Bpage%5D=0&amp;solr_nav%5Boffset%5D=1"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8005?solr_nav%5Bid%5D=eed490809f0186b3f7e8&amp;solr_nav%5Bpage%5D=1&amp;solr_nav%5Boffset%5D=19"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7989?solr_nav%5Bid%5D=08c846af1c5c413710c9&amp;solr_nav%5Bpage%5D=0&amp;solr_nav%5Boffset%5D=0"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7987?solr_nav%5Bid%5D=b14ed25eb091bfdcb8a0&amp;solr_nav%5Bpage%5D=0&amp;solr_nav%5Boffset%5D=0"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8022?solr_nav%5Bid%5D=049c98c7c8c3834c4232&amp;solr_nav%5Bpage%5D=0&amp;solr_nav%5Boffset%5D=1"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8010?solr_nav%5Bid%5D=57f13fb8a88824b5fff2&amp;solr_nav%5Bpage%5D=0&amp;solr_nav%5Boffset%5D=0" TargetMode="External"/><Relationship Id="rId3" Type="http://schemas.openxmlformats.org/officeDocument/2006/relationships/hyperlink" Target="https://digdc.dclibrary.org/islandora/object/dcplislandora%3A118012?solr_nav%5Bid%5D=b4edab09c3ab587c6845&amp;solr_nav%5Bpage%5D=0&amp;solr_nav%5Boffset%5D=1"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d7cc5236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 name="Google Shape;35;gd7cc5236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About this lesson</a:t>
            </a:r>
            <a:endParaRPr b="1">
              <a:solidFill>
                <a:schemeClr val="dk1"/>
              </a:solidFill>
            </a:endParaRPr>
          </a:p>
          <a:p>
            <a:pPr indent="0" lvl="0" marL="0" rtl="0" algn="l">
              <a:spcBef>
                <a:spcPts val="0"/>
              </a:spcBef>
              <a:spcAft>
                <a:spcPts val="0"/>
              </a:spcAft>
              <a:buNone/>
            </a:pPr>
            <a:r>
              <a:rPr lang="en">
                <a:solidFill>
                  <a:schemeClr val="dk1"/>
                </a:solidFill>
              </a:rPr>
              <a:t>This lesson focuses on different groups of Washingtonians who came together to fight for their right to Home Rule.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Students  . .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identify ways in which individuals can unite as one voice toward a common cause.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respond to the following prompt: “Why is it important for individuals to unite as one voice toward a common cause?”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Materials:</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United in the Home Rule Movement organizer (blank)</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3"/>
              </a:rPr>
              <a:t>United in the Home Rule Movement organizer (completed)</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4"/>
              </a:rPr>
              <a:t>Exit Ticket (blank)</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5"/>
              </a:rPr>
              <a:t>Exit Ticket (completed)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ELA Standards: </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SL.3.1.d: Explain their own ideas and understanding in light of the discussion.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SL.3.1: Engage effectively in a range of collaborative discussions (one-on-one, in groups, and teacher-led) with diverse partners on </a:t>
            </a:r>
            <a:r>
              <a:rPr i="1" lang="en">
                <a:solidFill>
                  <a:schemeClr val="dk1"/>
                </a:solidFill>
              </a:rPr>
              <a:t>grade 3 topics and texts</a:t>
            </a:r>
            <a:r>
              <a:rPr lang="en">
                <a:solidFill>
                  <a:schemeClr val="dk1"/>
                </a:solidFill>
              </a:rPr>
              <a:t>, building on others' ideas and expressing their own clearly.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W.3.2.d: Provide a concluding statement or section.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W.3.2.b: Develop the topic with facts, definitions, and details.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RI.3.7: Use information gained from illustrations (e.g., maps, photographs) and the words in a text to demonstrate understanding of the text (e.g., where, when, why, and how key events occur).</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RI.3.4: Determine the meaning of general academic and domain-specific words and phrases in a text relevant to a </a:t>
            </a:r>
            <a:r>
              <a:rPr i="1" lang="en">
                <a:solidFill>
                  <a:schemeClr val="dk1"/>
                </a:solidFill>
              </a:rPr>
              <a:t>grade 3 topic or subject area</a:t>
            </a:r>
            <a:r>
              <a:rPr lang="en">
                <a:solidFill>
                  <a:schemeClr val="dk1"/>
                </a:solidFill>
              </a:rPr>
              <a: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RI.3.3: Describe the relationship between a series of historical events, scientific ideas or concepts, or steps in technical procedures in a text, using language that pertains to time, sequence, and cause/effect.</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DC Content Power Standards:  </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3.2.3: Identify the different ways people in a community can influence their local government (e.g., by voting, running for office, testifying at hearings, or participating in meetings).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3.4.5: Identify and research outstanding statements of moral and civic principles made in Washington, D.C., as well as the leaders who delivered them, that contributed to the struggle to extend equal rights to all Americans (e.g., Lincoln and his second inaugural address, Frederick Douglass and his speech against lynching at the Metropolitan AME Church, Martin Luther King Jr. and his speeches at the Lincoln Memorial in 1957 and 1963, and Rodolfo “Corky” Gonzales at the Poor People’s March).</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C3 Framework Indicators and Common Core Standards for Literacy in History/Social Studies: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D2.Civ.14: Illustrate historical and contemporary means of changing society.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D2.His.2: Compare life in specific historical time periods to life today.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D2.His.3.3-5. Generate questions about individuals and groups who have shaped significant historical changes and continuities.</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e46d791822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e46d791822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Use an established classroom routine to pair students or use elbow partners.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"Why is having an elected school board important?"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Prompt students to turn and talk to their partners about the question.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Conduct a whole class discussion, calling on a few students to share their thinking.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Having an elected school board gives citizens the opportunity to vote for the members.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Citizens can vote for people who will make the changes they want to see.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Conversation Clipart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e46d791822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e46d791822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“Native Americans did not earn United States citizenship until 1924 and were not guaranteed the right to vote until 1962.</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Native Americans understood how important Home Rule was for Washington, D.C.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Native Americans united in the Home Rule Movement to make sure all U.S. citizens were represented in Congress.”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students to record “Native Americans” next to the corresponding pictures on their United in the Home Rule Movement Organizer (blank).</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Protest at the Democratic National Convention</a:t>
            </a:r>
            <a:r>
              <a:rPr lang="en"/>
              <a:t> Evening Star (Washington, D.C.). Washington Star Photograph Collection. DC Public Library.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e46d791822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e46d791822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“Women did not earn the right to vote until 1920.</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After not having representation in Congress for so long, women felt that it was unfair for Washingtonians not to have the right to vote.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Women joined the Home Rule Movement to push for voting rights for all people.”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students to record “Women” next to the corresponding pictures on their United in the Home Rule Movement Organizer (blank).</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Charlotte Price, Nettie Ottenber, and Jane Hammer of the League of Women Voters ride in a carriage during a voter registration drive</a:t>
            </a:r>
            <a:r>
              <a:rPr lang="en"/>
              <a:t>. Evening Star (Washington, D.C.). Washington Star Photograph Collection. DC Public Library.</a:t>
            </a:r>
            <a:endParaRPr/>
          </a:p>
          <a:p>
            <a:pPr indent="-298450" lvl="0" marL="457200" rtl="0" algn="l">
              <a:spcBef>
                <a:spcPts val="0"/>
              </a:spcBef>
              <a:spcAft>
                <a:spcPts val="0"/>
              </a:spcAft>
              <a:buClr>
                <a:schemeClr val="dk1"/>
              </a:buClr>
              <a:buSzPts val="1100"/>
              <a:buChar char="●"/>
            </a:pPr>
            <a:r>
              <a:rPr lang="en" u="sng">
                <a:solidFill>
                  <a:schemeClr val="hlink"/>
                </a:solidFill>
                <a:hlinkClick r:id="rId3"/>
              </a:rPr>
              <a:t>League of Women Shoppers signature campaign</a:t>
            </a:r>
            <a:r>
              <a:rPr lang="en"/>
              <a:t>. Evening Star (Washington, D.C.). Washington Star Photograph Collection. DC Public Library.</a:t>
            </a:r>
            <a:endParaRPr/>
          </a:p>
          <a:p>
            <a:pPr indent="-298450" lvl="0" marL="457200" rtl="0" algn="l">
              <a:spcBef>
                <a:spcPts val="0"/>
              </a:spcBef>
              <a:spcAft>
                <a:spcPts val="0"/>
              </a:spcAft>
              <a:buClr>
                <a:schemeClr val="dk1"/>
              </a:buClr>
              <a:buSzPts val="1100"/>
              <a:buChar char="●"/>
            </a:pPr>
            <a:r>
              <a:rPr i="1" lang="en"/>
              <a:t>Community Archives, DC Public Library</a:t>
            </a:r>
            <a:endParaRPr i="1"/>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e46d791822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e46d791822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Use an established classroom routine to pair students or use elbow partners.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“Why did women feel strongly about Home Rule in Washington, D.C.?"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Prompt students to turn and talk to their partners about the question.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Conduct a whole class discussion, calling on a few students to share their thinking.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Women did not have the right to vote for many years.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Women understood how valuable the right to vote is.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Women wanted equal voting rights for all people.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Conversation Clipart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e46d791822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e46d791822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“Civil rights are the political and social freedoms that ensure equality to all citizens.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Civil rights advocates work to be sure that race or income does not impact a person's civil rights, making the United States a country where all people have access to opportunities.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Because the citizens of Washington, D.C did not have representation in Congress like so many other Americans, their civil rights were being denied.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Civil rights advocates felt strongly about Home Rule for D.C. because they wanted citizens to be treated fairly with representation in Congress.”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students to record “Civil Rights Advocates” next to the corresponding pictures on their United in the Home Rule Movement Organizer (blank).</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i="1" lang="en">
                <a:solidFill>
                  <a:schemeClr val="dk1"/>
                </a:solidFill>
              </a:rPr>
              <a:t>Community Archives, DC Public Library</a:t>
            </a:r>
            <a:endParaRPr i="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Reverend Martin Luther King Jr., Reverend Walter Fauntroy, Right Reverend Paul Moore Jr., Reverend Ralph David Abernathy, and Reverend Andrew Young at the March for Home Rule</a:t>
            </a:r>
            <a:r>
              <a:rPr lang="en"/>
              <a:t>. Evening Star (Washington, D.C.). Washington Star Photograph Collection. DC Public Library.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e46d791822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e46d791822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“Young people are an important part of any movement or campaign.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Young people joined the fight to earn representation for D.C.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All citizens have the ability to make a difference, especially when they work together."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students to record “Young People” next to the corresponding pictures on their United in the Home Rule Movement Organizer (blank).</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i="1" lang="en">
                <a:solidFill>
                  <a:schemeClr val="dk1"/>
                </a:solidFill>
              </a:rPr>
              <a:t>Community Archives, DC Public Library</a:t>
            </a:r>
            <a:endParaRPr i="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Girls marching in the League of Women Voters parade</a:t>
            </a:r>
            <a:r>
              <a:rPr lang="en"/>
              <a:t>. Evening Star (Washington, D.C.). Washington Star Photograph Collection. DC Public Library.</a:t>
            </a:r>
            <a:endParaRPr/>
          </a:p>
          <a:p>
            <a:pPr indent="-298450" lvl="0" marL="457200" rtl="0" algn="l">
              <a:spcBef>
                <a:spcPts val="0"/>
              </a:spcBef>
              <a:spcAft>
                <a:spcPts val="0"/>
              </a:spcAft>
              <a:buClr>
                <a:schemeClr val="dk1"/>
              </a:buClr>
              <a:buSzPts val="1100"/>
              <a:buChar char="●"/>
            </a:pPr>
            <a:r>
              <a:rPr lang="en" u="sng">
                <a:solidFill>
                  <a:schemeClr val="hlink"/>
                </a:solidFill>
                <a:hlinkClick r:id="rId3"/>
              </a:rPr>
              <a:t>Yvonne Brock, Yolanda Wade, and Deborah Powell in the Get Out to Register parade</a:t>
            </a:r>
            <a:r>
              <a:rPr lang="en"/>
              <a:t>. Historic Image Collection. DC Public Library.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e46d791822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e46d791822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Use an established classroom routine to pair students or use elbow partners.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“As a young person, what can you do to create change in your community, your country, and your world?"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Prompt students to turn and talk to their partners about the question.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Conduct a whole class discussion, calling on a few students to share their thinking.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Be aware of decisions being made locally and federally.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Attend protest and rallies.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Write letters to representative and senators about issues you care about.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Conversation Clipart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e46d791822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e46d791822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3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Provide each student with an Exit Ticket.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“Why is it important for individuals to unite as one voice toward a common cause? Write your response on your exit ticket.”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Collect exit tickets as formative assessment.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 responses will vary.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See completed example.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Marchers in the Home Rule Day rally</a:t>
            </a:r>
            <a:r>
              <a:rPr lang="en"/>
              <a:t>. Evening Star (Washington, D.C.). Washington Star Photograph Collection. DC Public Library.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e3c65531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 name="Google Shape;42;ge3c65531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Teaching notes</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Suggested Pacing: </a:t>
            </a:r>
            <a:r>
              <a:rPr lang="en">
                <a:solidFill>
                  <a:schemeClr val="dk1"/>
                </a:solidFill>
              </a:rPr>
              <a:t>3 minutes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Use an established classroom routine to pair students or use elbow partners.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"How do citizens make a change?"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Prompt students to turn and talk to their partner about the question.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Conduct a whole class discussion, calling on a few students to share their thinking.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Uniting together with a shared purpose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Sharing their ideas to reach a goal</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Protest to influence government's point of view</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Rally by residents gathering together in support of a specific change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Campaign to push government to make the change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Conversation Clipart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e46d791822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 name="Google Shape;49;ge46d791822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“In a democracy, the people have a say in how the government is run.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Change is possible in a democracy when citizens with a shared goal create a movement for that change.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People from different walks of life repeatedly act upon their right to demonstrate for a change.”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WUL Prep students at a home rule rally</a:t>
            </a:r>
            <a:r>
              <a:rPr lang="en"/>
              <a:t>. Evening Star (Washington, D.C.). Washington Star Photograph Collection. DC Public Library.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e46d791822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e46d791822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“Let’s review the concept of a campaign.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Politicians run campaigns to become elected into office.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On the other hand, citizens can also campaign for change by working for a shared goal.</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 campaign begins when people feel strongly about an issue and want to change it.”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i="1" lang="en"/>
              <a:t>Community Archives, DC Public Library</a:t>
            </a:r>
            <a:endParaRPr i="1"/>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e46d791822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e46d791822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“In society, campaigns build movements to pressure the government to make a change.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People might campaign to encourage politicians to support something, to change opinions on an issue, or to stop bad decisions from being made.”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Marchers in the Home Rule Day rally</a:t>
            </a:r>
            <a:r>
              <a:rPr lang="en"/>
              <a:t>. Evening Star (Washington, D.C.). Washington Star Photograph Collection. DC Public Library.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e46d791822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e46d791822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“People who are part of a movement are like-minded. They share common beliefs about the focus of the movement. A movement like DC home rule gets more and more people to think about an issue and participate in making the change.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 order to voice their beliefs and share their ideas, people involved in a movement participate in specific events like rallies and protests.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Parades and drives are additional ways that groups of people unite to show that they feel strongly about an issue and want to see change.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Signature campaigns take place when signatures of people who support the movement are collected.”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League of Women Shoppers signature campaign.</a:t>
            </a:r>
            <a:r>
              <a:rPr lang="en"/>
              <a:t> Evening Star (Washington, D.C.). Washington Star Photograph Collection. DC Public Library.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e46d791822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e46d791822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“After a movement takes place and the people have made their want for change clear, politicians have to weigh the costs and benefits of either ignoring the will of the people or making the change happen.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a politician ignores the will of the people, the impact can be negative because the people will feel that the government does not represent them and may impact how they vote in the next election.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a politician makes a change, they need to be sure that the change will benefit their citizens.”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​​​​​​​Protest at the Democratic National Convention</a:t>
            </a:r>
            <a:r>
              <a:rPr lang="en"/>
              <a:t> Evening Star (Washington, D.C.). Washington Star Photograph Collection. DC Public Library.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e46d791822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e46d791822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“People from different backgrounds repeatedly act upon their right to demonstrate for a change.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During Washington D.C.'s fight for Home Rule, different groups of people came together to work for the same cause.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These different groups of people all wanted the same things, Home Rule for Washington, D.C."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Provide students with United in the Home Rule Movement Organizer (blank).</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Refer to United in the Home Rule Movement Organizer (completed) as needed.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Home rule for Washington, D.C. poster</a:t>
            </a:r>
            <a:r>
              <a:rPr lang="en"/>
              <a:t>. Washingtoniana Ephemera Collection. DC Public Library.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e46d791822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e46d791822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“Before the Home Rule Act, school board members were federally appointed.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Citizens did not have a say in who would govern the schools.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Teachers and students united in the Home Rule Movement to secure a school board that was best for schools."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students to record “Teacher and Students” next to the corresponding pictures on their United in the Home Rule Movement Organizer (blank)</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Members of the American Federation of Teachers march for home rule</a:t>
            </a:r>
            <a:r>
              <a:rPr lang="en"/>
              <a:t>. Evening Star (Washington, D.C.). Washington Star Photograph Collection. DC Public Library.</a:t>
            </a:r>
            <a:endParaRPr/>
          </a:p>
          <a:p>
            <a:pPr indent="-298450" lvl="0" marL="457200" rtl="0" algn="l">
              <a:spcBef>
                <a:spcPts val="0"/>
              </a:spcBef>
              <a:spcAft>
                <a:spcPts val="0"/>
              </a:spcAft>
              <a:buClr>
                <a:schemeClr val="dk1"/>
              </a:buClr>
              <a:buSzPts val="1100"/>
              <a:buChar char="●"/>
            </a:pPr>
            <a:r>
              <a:rPr lang="en" u="sng">
                <a:solidFill>
                  <a:schemeClr val="hlink"/>
                </a:solidFill>
                <a:hlinkClick r:id="rId3"/>
              </a:rPr>
              <a:t>WUL Prep students at a home rule rally</a:t>
            </a:r>
            <a:r>
              <a:rPr lang="en"/>
              <a:t>. Evening Star (Washington, D.C.). Washington Star Photograph Collection. DC Public Library.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secHead">
  <p:cSld name="SECTION_HEADER">
    <p:spTree>
      <p:nvGrpSpPr>
        <p:cNvPr id="10" name="Shape 10"/>
        <p:cNvGrpSpPr/>
        <p:nvPr/>
      </p:nvGrpSpPr>
      <p:grpSpPr>
        <a:xfrm>
          <a:off x="0" y="0"/>
          <a:ext cx="0" cy="0"/>
          <a:chOff x="0" y="0"/>
          <a:chExt cx="0" cy="0"/>
        </a:xfrm>
      </p:grpSpPr>
      <p:sp>
        <p:nvSpPr>
          <p:cNvPr id="11" name="Google Shape;11;p2"/>
          <p:cNvSpPr txBox="1"/>
          <p:nvPr>
            <p:ph type="title"/>
          </p:nvPr>
        </p:nvSpPr>
        <p:spPr>
          <a:xfrm>
            <a:off x="358175" y="2150850"/>
            <a:ext cx="4275300" cy="841800"/>
          </a:xfrm>
          <a:prstGeom prst="rect">
            <a:avLst/>
          </a:prstGeom>
        </p:spPr>
        <p:txBody>
          <a:bodyPr anchorCtr="0" anchor="ctr" bIns="91425" lIns="91425" spcFirstLastPara="1" rIns="91425" wrap="square" tIns="91425">
            <a:spAutoFit/>
          </a:bodyPr>
          <a:lstStyle>
            <a:lvl1pPr lvl="0" algn="ctr">
              <a:spcBef>
                <a:spcPts val="0"/>
              </a:spcBef>
              <a:spcAft>
                <a:spcPts val="0"/>
              </a:spcAft>
              <a:buSzPts val="5600"/>
              <a:buNone/>
              <a:defRPr sz="5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image" type="tx">
  <p:cSld name="TITLE_AND_BODY">
    <p:bg>
      <p:bgPr>
        <a:solidFill>
          <a:srgbClr val="005C66"/>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 name="Google Shape;15;p3"/>
          <p:cNvSpPr txBox="1"/>
          <p:nvPr>
            <p:ph idx="1" type="body"/>
          </p:nvPr>
        </p:nvSpPr>
        <p:spPr>
          <a:xfrm>
            <a:off x="311700" y="970350"/>
            <a:ext cx="3818700" cy="3751800"/>
          </a:xfrm>
          <a:prstGeom prst="rect">
            <a:avLst/>
          </a:prstGeom>
        </p:spPr>
        <p:txBody>
          <a:bodyPr anchorCtr="0" anchor="ctr" bIns="91425" lIns="91425" spcFirstLastPara="1" rIns="91425" wrap="square" tIns="91425">
            <a:spAutoFit/>
          </a:bodyPr>
          <a:lstStyle>
            <a:lvl1pPr indent="-381000" lvl="0" marL="457200">
              <a:spcBef>
                <a:spcPts val="0"/>
              </a:spcBef>
              <a:spcAft>
                <a:spcPts val="0"/>
              </a:spcAft>
              <a:buSzPts val="2400"/>
              <a:buChar char="●"/>
              <a:defRPr/>
            </a:lvl1pPr>
            <a:lvl2pPr indent="-368300" lvl="1" marL="914400">
              <a:spcBef>
                <a:spcPts val="1600"/>
              </a:spcBef>
              <a:spcAft>
                <a:spcPts val="0"/>
              </a:spcAft>
              <a:buSzPts val="2200"/>
              <a:buChar char="○"/>
              <a:defRPr sz="2200"/>
            </a:lvl2pPr>
            <a:lvl3pPr indent="-342900" lvl="2" marL="1371600">
              <a:spcBef>
                <a:spcPts val="1600"/>
              </a:spcBef>
              <a:spcAft>
                <a:spcPts val="0"/>
              </a:spcAft>
              <a:buSzPts val="1800"/>
              <a:buChar char="■"/>
              <a:defRPr/>
            </a:lvl3pPr>
            <a:lvl4pPr indent="-330200" lvl="3" marL="1828800">
              <a:spcBef>
                <a:spcPts val="1600"/>
              </a:spcBef>
              <a:spcAft>
                <a:spcPts val="0"/>
              </a:spcAft>
              <a:buSzPts val="16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slide">
  <p:cSld name="TITLE_AND_BODY_1">
    <p:bg>
      <p:bgPr>
        <a:solidFill>
          <a:srgbClr val="005C66"/>
        </a:solidFill>
      </p:bgPr>
    </p:bg>
    <p:spTree>
      <p:nvGrpSpPr>
        <p:cNvPr id="16" name="Shape 16"/>
        <p:cNvGrpSpPr/>
        <p:nvPr/>
      </p:nvGrpSpPr>
      <p:grpSpPr>
        <a:xfrm>
          <a:off x="0" y="0"/>
          <a:ext cx="0" cy="0"/>
          <a:chOff x="0" y="0"/>
          <a:chExt cx="0" cy="0"/>
        </a:xfrm>
      </p:grpSpPr>
      <p:sp>
        <p:nvSpPr>
          <p:cNvPr id="17" name="Google Shape;17;p4"/>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8" name="Google Shape;18;p4"/>
          <p:cNvPicPr preferRelativeResize="0"/>
          <p:nvPr/>
        </p:nvPicPr>
        <p:blipFill>
          <a:blip r:embed="rId2">
            <a:alphaModFix/>
          </a:blip>
          <a:stretch>
            <a:fillRect/>
          </a:stretch>
        </p:blipFill>
        <p:spPr>
          <a:xfrm>
            <a:off x="453175" y="970350"/>
            <a:ext cx="662400" cy="662400"/>
          </a:xfrm>
          <a:prstGeom prst="rect">
            <a:avLst/>
          </a:prstGeom>
          <a:noFill/>
          <a:ln>
            <a:noFill/>
          </a:ln>
        </p:spPr>
      </p:pic>
      <p:sp>
        <p:nvSpPr>
          <p:cNvPr id="19" name="Google Shape;19;p4"/>
          <p:cNvSpPr txBox="1"/>
          <p:nvPr>
            <p:ph idx="1" type="body"/>
          </p:nvPr>
        </p:nvSpPr>
        <p:spPr>
          <a:xfrm>
            <a:off x="1214300" y="970350"/>
            <a:ext cx="7617900" cy="3876900"/>
          </a:xfrm>
          <a:prstGeom prst="rect">
            <a:avLst/>
          </a:prstGeom>
        </p:spPr>
        <p:txBody>
          <a:bodyPr anchorCtr="0" anchor="t" bIns="91425" lIns="91425" spcFirstLastPara="1" rIns="91425" wrap="square" tIns="91425">
            <a:spAutoFit/>
          </a:bodyPr>
          <a:lstStyle>
            <a:lvl1pPr indent="-381000" lvl="0" marL="457200" rtl="0">
              <a:spcBef>
                <a:spcPts val="0"/>
              </a:spcBef>
              <a:spcAft>
                <a:spcPts val="0"/>
              </a:spcAft>
              <a:buSzPts val="2400"/>
              <a:buChar char="●"/>
              <a:defRPr/>
            </a:lvl1pPr>
            <a:lvl2pPr indent="-368300" lvl="1" marL="914400" rtl="0">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type="titleOnly">
  <p:cSld name="TITLE_ONLY">
    <p:spTree>
      <p:nvGrpSpPr>
        <p:cNvPr id="20" name="Shape 20"/>
        <p:cNvGrpSpPr/>
        <p:nvPr/>
      </p:nvGrpSpPr>
      <p:grpSpPr>
        <a:xfrm>
          <a:off x="0" y="0"/>
          <a:ext cx="0" cy="0"/>
          <a:chOff x="0" y="0"/>
          <a:chExt cx="0" cy="0"/>
        </a:xfrm>
      </p:grpSpPr>
      <p:sp>
        <p:nvSpPr>
          <p:cNvPr id="21" name="Google Shape;21;p5"/>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24300" y="3888400"/>
            <a:ext cx="4010100" cy="981000"/>
          </a:xfrm>
          <a:prstGeom prst="rect">
            <a:avLst/>
          </a:prstGeom>
        </p:spPr>
        <p:txBody>
          <a:bodyPr anchorCtr="0" anchor="t" bIns="91425" lIns="91425" spcFirstLastPara="1" rIns="91425" wrap="square" tIns="91425">
            <a:spAutoFit/>
          </a:bodyPr>
          <a:lstStyle>
            <a:lvl1pPr indent="-381000" lvl="0" marL="457200" algn="ctr">
              <a:spcBef>
                <a:spcPts val="0"/>
              </a:spcBef>
              <a:spcAft>
                <a:spcPts val="0"/>
              </a:spcAft>
              <a:buSzPts val="2400"/>
              <a:buChar char="●"/>
              <a:defRPr/>
            </a:lvl1pPr>
            <a:lvl2pPr indent="-368300" lvl="1" marL="914400" algn="ctr">
              <a:spcBef>
                <a:spcPts val="1600"/>
              </a:spcBef>
              <a:spcAft>
                <a:spcPts val="0"/>
              </a:spcAft>
              <a:buSzPts val="2200"/>
              <a:buChar char="○"/>
              <a:defRPr sz="2200"/>
            </a:lvl2pPr>
            <a:lvl3pPr indent="-355600" lvl="2" marL="1371600">
              <a:spcBef>
                <a:spcPts val="1600"/>
              </a:spcBef>
              <a:spcAft>
                <a:spcPts val="0"/>
              </a:spcAft>
              <a:buSzPts val="2000"/>
              <a:buChar char="■"/>
              <a:defRPr sz="2000"/>
            </a:lvl3pPr>
            <a:lvl4pPr indent="-342900" lvl="3" marL="1828800">
              <a:spcBef>
                <a:spcPts val="1600"/>
              </a:spcBef>
              <a:spcAft>
                <a:spcPts val="0"/>
              </a:spcAft>
              <a:buSzPts val="1800"/>
              <a:buChar char="●"/>
              <a:defRPr sz="1800"/>
            </a:lvl4pPr>
            <a:lvl5pPr indent="-330200" lvl="4" marL="2286000">
              <a:spcBef>
                <a:spcPts val="1600"/>
              </a:spcBef>
              <a:spcAft>
                <a:spcPts val="0"/>
              </a:spcAft>
              <a:buSzPts val="1600"/>
              <a:buChar char="○"/>
              <a:defRPr sz="1600"/>
            </a:lvl5pPr>
            <a:lvl6pPr indent="-330200" lvl="5" marL="2743200">
              <a:spcBef>
                <a:spcPts val="1600"/>
              </a:spcBef>
              <a:spcAft>
                <a:spcPts val="0"/>
              </a:spcAft>
              <a:buSzPts val="1600"/>
              <a:buChar char="■"/>
              <a:defRPr sz="1600"/>
            </a:lvl6pPr>
            <a:lvl7pPr indent="-330200" lvl="6" marL="3200400">
              <a:spcBef>
                <a:spcPts val="1600"/>
              </a:spcBef>
              <a:spcAft>
                <a:spcPts val="0"/>
              </a:spcAft>
              <a:buSzPts val="1600"/>
              <a:buChar char="●"/>
              <a:defRPr sz="1600"/>
            </a:lvl7pPr>
            <a:lvl8pPr indent="-330200" lvl="7" marL="3657600">
              <a:spcBef>
                <a:spcPts val="1600"/>
              </a:spcBef>
              <a:spcAft>
                <a:spcPts val="0"/>
              </a:spcAft>
              <a:buSzPts val="1600"/>
              <a:buChar char="○"/>
              <a:defRPr sz="1600"/>
            </a:lvl8pPr>
            <a:lvl9pPr indent="-330200" lvl="8" marL="4114800">
              <a:spcBef>
                <a:spcPts val="1600"/>
              </a:spcBef>
              <a:spcAft>
                <a:spcPts val="1600"/>
              </a:spcAft>
              <a:buSzPts val="1600"/>
              <a:buChar char="■"/>
              <a:defRPr sz="1600"/>
            </a:lvl9pPr>
          </a:lstStyle>
          <a:p/>
        </p:txBody>
      </p:sp>
      <p:sp>
        <p:nvSpPr>
          <p:cNvPr id="23" name="Google Shape;23;p5"/>
          <p:cNvSpPr txBox="1"/>
          <p:nvPr>
            <p:ph idx="2" type="body"/>
          </p:nvPr>
        </p:nvSpPr>
        <p:spPr>
          <a:xfrm>
            <a:off x="4809500" y="3888400"/>
            <a:ext cx="4010100" cy="981000"/>
          </a:xfrm>
          <a:prstGeom prst="rect">
            <a:avLst/>
          </a:prstGeom>
        </p:spPr>
        <p:txBody>
          <a:bodyPr anchorCtr="0" anchor="t" bIns="91425" lIns="91425" spcFirstLastPara="1" rIns="91425" wrap="square" tIns="91425">
            <a:spAutoFit/>
          </a:bodyPr>
          <a:lstStyle>
            <a:lvl1pPr indent="-381000" lvl="0" marL="457200" rtl="0" algn="ctr">
              <a:spcBef>
                <a:spcPts val="0"/>
              </a:spcBef>
              <a:spcAft>
                <a:spcPts val="0"/>
              </a:spcAft>
              <a:buSzPts val="24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4" name="Google Shape;24;p5"/>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spcBef>
                <a:spcPts val="1600"/>
              </a:spcBef>
              <a:spcAft>
                <a:spcPts val="0"/>
              </a:spcAft>
              <a:buSzPts val="2400"/>
              <a:buNone/>
              <a:defRPr sz="2400"/>
            </a:lvl2pPr>
            <a:lvl3pPr lvl="2">
              <a:spcBef>
                <a:spcPts val="1600"/>
              </a:spcBef>
              <a:spcAft>
                <a:spcPts val="0"/>
              </a:spcAft>
              <a:buSzPts val="2400"/>
              <a:buNone/>
              <a:defRPr sz="2400"/>
            </a:lvl3pPr>
            <a:lvl4pPr lvl="3">
              <a:spcBef>
                <a:spcPts val="1600"/>
              </a:spcBef>
              <a:spcAft>
                <a:spcPts val="0"/>
              </a:spcAft>
              <a:buSzPts val="2400"/>
              <a:buNone/>
              <a:defRPr sz="2400"/>
            </a:lvl4pPr>
            <a:lvl5pPr lvl="4">
              <a:spcBef>
                <a:spcPts val="1600"/>
              </a:spcBef>
              <a:spcAft>
                <a:spcPts val="0"/>
              </a:spcAft>
              <a:buSzPts val="2400"/>
              <a:buNone/>
              <a:defRPr sz="2400"/>
            </a:lvl5pPr>
            <a:lvl6pPr lvl="5">
              <a:spcBef>
                <a:spcPts val="1600"/>
              </a:spcBef>
              <a:spcAft>
                <a:spcPts val="0"/>
              </a:spcAft>
              <a:buSzPts val="2400"/>
              <a:buNone/>
              <a:defRPr sz="2400"/>
            </a:lvl6pPr>
            <a:lvl7pPr lvl="6">
              <a:spcBef>
                <a:spcPts val="1600"/>
              </a:spcBef>
              <a:spcAft>
                <a:spcPts val="0"/>
              </a:spcAft>
              <a:buSzPts val="2400"/>
              <a:buNone/>
              <a:defRPr sz="2400"/>
            </a:lvl7pPr>
            <a:lvl8pPr lvl="7">
              <a:spcBef>
                <a:spcPts val="1600"/>
              </a:spcBef>
              <a:spcAft>
                <a:spcPts val="0"/>
              </a:spcAft>
              <a:buSzPts val="2400"/>
              <a:buNone/>
              <a:defRPr sz="2400"/>
            </a:lvl8pPr>
            <a:lvl9pPr lvl="8">
              <a:spcBef>
                <a:spcPts val="1600"/>
              </a:spcBef>
              <a:spcAft>
                <a:spcPts val="1600"/>
              </a:spcAft>
              <a:buSzPts val="2400"/>
              <a:buNone/>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1">
  <p:cSld name="TITLE_ONLY_1">
    <p:spTree>
      <p:nvGrpSpPr>
        <p:cNvPr id="25" name="Shape 25"/>
        <p:cNvGrpSpPr/>
        <p:nvPr/>
      </p:nvGrpSpPr>
      <p:grpSpPr>
        <a:xfrm>
          <a:off x="0" y="0"/>
          <a:ext cx="0" cy="0"/>
          <a:chOff x="0" y="0"/>
          <a:chExt cx="0" cy="0"/>
        </a:xfrm>
      </p:grpSpPr>
      <p:sp>
        <p:nvSpPr>
          <p:cNvPr id="26" name="Google Shape;26;p6"/>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 type="body"/>
          </p:nvPr>
        </p:nvSpPr>
        <p:spPr>
          <a:xfrm>
            <a:off x="31170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8" name="Google Shape;28;p6"/>
          <p:cNvSpPr txBox="1"/>
          <p:nvPr>
            <p:ph idx="2" type="body"/>
          </p:nvPr>
        </p:nvSpPr>
        <p:spPr>
          <a:xfrm>
            <a:off x="472125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 name="Google Shape;29;p6"/>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2400"/>
              <a:buNone/>
              <a:defRPr/>
            </a:lvl1pPr>
            <a:lvl2pPr lvl="1" rtl="0">
              <a:spcBef>
                <a:spcPts val="1600"/>
              </a:spcBef>
              <a:spcAft>
                <a:spcPts val="0"/>
              </a:spcAft>
              <a:buSzPts val="2000"/>
              <a:buNone/>
              <a:defRPr/>
            </a:lvl2pPr>
            <a:lvl3pPr lvl="2" rtl="0">
              <a:spcBef>
                <a:spcPts val="1600"/>
              </a:spcBef>
              <a:spcAft>
                <a:spcPts val="0"/>
              </a:spcAft>
              <a:buSzPts val="1800"/>
              <a:buNone/>
              <a:defRPr/>
            </a:lvl3pPr>
            <a:lvl4pPr lvl="3" rtl="0">
              <a:spcBef>
                <a:spcPts val="1600"/>
              </a:spcBef>
              <a:spcAft>
                <a:spcPts val="0"/>
              </a:spcAft>
              <a:buSzPts val="16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image below">
  <p:cSld name="CUSTOM">
    <p:spTree>
      <p:nvGrpSpPr>
        <p:cNvPr id="30" name="Shape 30"/>
        <p:cNvGrpSpPr/>
        <p:nvPr/>
      </p:nvGrpSpPr>
      <p:grpSpPr>
        <a:xfrm>
          <a:off x="0" y="0"/>
          <a:ext cx="0" cy="0"/>
          <a:chOff x="0" y="0"/>
          <a:chExt cx="0" cy="0"/>
        </a:xfrm>
      </p:grpSpPr>
      <p:sp>
        <p:nvSpPr>
          <p:cNvPr id="31" name="Google Shape;31;p7"/>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7"/>
          <p:cNvSpPr txBox="1"/>
          <p:nvPr>
            <p:ph idx="1" type="subTitle"/>
          </p:nvPr>
        </p:nvSpPr>
        <p:spPr>
          <a:xfrm>
            <a:off x="397050" y="801575"/>
            <a:ext cx="83499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lgn="ctr">
              <a:spcBef>
                <a:spcPts val="1600"/>
              </a:spcBef>
              <a:spcAft>
                <a:spcPts val="0"/>
              </a:spcAft>
              <a:buSzPts val="2000"/>
              <a:buNone/>
              <a:defRPr/>
            </a:lvl2pPr>
            <a:lvl3pPr lvl="2" algn="ctr">
              <a:spcBef>
                <a:spcPts val="1600"/>
              </a:spcBef>
              <a:spcAft>
                <a:spcPts val="0"/>
              </a:spcAft>
              <a:buSzPts val="1800"/>
              <a:buNone/>
              <a:defRPr/>
            </a:lvl3pPr>
            <a:lvl4pPr lvl="3" algn="ctr">
              <a:spcBef>
                <a:spcPts val="1600"/>
              </a:spcBef>
              <a:spcAft>
                <a:spcPts val="0"/>
              </a:spcAft>
              <a:buSzPts val="1800"/>
              <a:buNone/>
              <a:defRPr sz="1800"/>
            </a:lvl4pPr>
            <a:lvl5pPr lvl="4" algn="ctr">
              <a:spcBef>
                <a:spcPts val="1600"/>
              </a:spcBef>
              <a:spcAft>
                <a:spcPts val="0"/>
              </a:spcAft>
              <a:buSzPts val="1800"/>
              <a:buNone/>
              <a:defRPr sz="1800"/>
            </a:lvl5pPr>
            <a:lvl6pPr lvl="5" algn="ctr">
              <a:spcBef>
                <a:spcPts val="1600"/>
              </a:spcBef>
              <a:spcAft>
                <a:spcPts val="0"/>
              </a:spcAft>
              <a:buSzPts val="1800"/>
              <a:buNone/>
              <a:defRPr sz="1800"/>
            </a:lvl6pPr>
            <a:lvl7pPr lvl="6" algn="ctr">
              <a:spcBef>
                <a:spcPts val="1600"/>
              </a:spcBef>
              <a:spcAft>
                <a:spcPts val="0"/>
              </a:spcAft>
              <a:buSzPts val="1800"/>
              <a:buNone/>
              <a:defRPr sz="1800"/>
            </a:lvl7pPr>
            <a:lvl8pPr lvl="7" algn="ctr">
              <a:spcBef>
                <a:spcPts val="1600"/>
              </a:spcBef>
              <a:spcAft>
                <a:spcPts val="0"/>
              </a:spcAft>
              <a:buSzPts val="1800"/>
              <a:buNone/>
              <a:defRPr sz="1800"/>
            </a:lvl8pPr>
            <a:lvl9pPr lvl="8" algn="ctr">
              <a:spcBef>
                <a:spcPts val="1600"/>
              </a:spcBef>
              <a:spcAft>
                <a:spcPts val="1600"/>
              </a:spcAft>
              <a:buSzPts val="18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5C66"/>
        </a:solidFill>
      </p:bgPr>
    </p:bg>
    <p:spTree>
      <p:nvGrpSpPr>
        <p:cNvPr id="5" name="Shape 5"/>
        <p:cNvGrpSpPr/>
        <p:nvPr/>
      </p:nvGrpSpPr>
      <p:grpSpPr>
        <a:xfrm>
          <a:off x="0" y="0"/>
          <a:ext cx="0" cy="0"/>
          <a:chOff x="0" y="0"/>
          <a:chExt cx="0" cy="0"/>
        </a:xfrm>
      </p:grpSpPr>
      <p:sp>
        <p:nvSpPr>
          <p:cNvPr id="6" name="Google Shape;6;p1"/>
          <p:cNvSpPr/>
          <p:nvPr/>
        </p:nvSpPr>
        <p:spPr>
          <a:xfrm>
            <a:off x="123575" y="109850"/>
            <a:ext cx="8897700" cy="4887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311700" y="1567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EF954A"/>
              </a:buClr>
              <a:buSzPts val="3300"/>
              <a:buFont typeface="Helvetica Neue"/>
              <a:buNone/>
              <a:defRPr sz="3300">
                <a:solidFill>
                  <a:srgbClr val="EF954A"/>
                </a:solidFill>
                <a:latin typeface="Helvetica Neue"/>
                <a:ea typeface="Helvetica Neue"/>
                <a:cs typeface="Helvetica Neue"/>
                <a:sym typeface="Helvetica Neue"/>
              </a:defRPr>
            </a:lvl1pPr>
            <a:lvl2pPr lvl="1">
              <a:spcBef>
                <a:spcPts val="0"/>
              </a:spcBef>
              <a:spcAft>
                <a:spcPts val="0"/>
              </a:spcAft>
              <a:buClr>
                <a:srgbClr val="EF954A"/>
              </a:buClr>
              <a:buSzPts val="2800"/>
              <a:buNone/>
              <a:defRPr sz="2800">
                <a:solidFill>
                  <a:srgbClr val="EF954A"/>
                </a:solidFill>
              </a:defRPr>
            </a:lvl2pPr>
            <a:lvl3pPr lvl="2">
              <a:spcBef>
                <a:spcPts val="0"/>
              </a:spcBef>
              <a:spcAft>
                <a:spcPts val="0"/>
              </a:spcAft>
              <a:buClr>
                <a:srgbClr val="EF954A"/>
              </a:buClr>
              <a:buSzPts val="2800"/>
              <a:buNone/>
              <a:defRPr sz="2800">
                <a:solidFill>
                  <a:srgbClr val="EF954A"/>
                </a:solidFill>
              </a:defRPr>
            </a:lvl3pPr>
            <a:lvl4pPr lvl="3">
              <a:spcBef>
                <a:spcPts val="0"/>
              </a:spcBef>
              <a:spcAft>
                <a:spcPts val="0"/>
              </a:spcAft>
              <a:buClr>
                <a:srgbClr val="EF954A"/>
              </a:buClr>
              <a:buSzPts val="2800"/>
              <a:buNone/>
              <a:defRPr sz="2800">
                <a:solidFill>
                  <a:srgbClr val="EF954A"/>
                </a:solidFill>
              </a:defRPr>
            </a:lvl4pPr>
            <a:lvl5pPr lvl="4">
              <a:spcBef>
                <a:spcPts val="0"/>
              </a:spcBef>
              <a:spcAft>
                <a:spcPts val="0"/>
              </a:spcAft>
              <a:buClr>
                <a:srgbClr val="EF954A"/>
              </a:buClr>
              <a:buSzPts val="2800"/>
              <a:buNone/>
              <a:defRPr sz="2800">
                <a:solidFill>
                  <a:srgbClr val="EF954A"/>
                </a:solidFill>
              </a:defRPr>
            </a:lvl5pPr>
            <a:lvl6pPr lvl="5">
              <a:spcBef>
                <a:spcPts val="0"/>
              </a:spcBef>
              <a:spcAft>
                <a:spcPts val="0"/>
              </a:spcAft>
              <a:buClr>
                <a:srgbClr val="EF954A"/>
              </a:buClr>
              <a:buSzPts val="2800"/>
              <a:buNone/>
              <a:defRPr sz="2800">
                <a:solidFill>
                  <a:srgbClr val="EF954A"/>
                </a:solidFill>
              </a:defRPr>
            </a:lvl6pPr>
            <a:lvl7pPr lvl="6">
              <a:spcBef>
                <a:spcPts val="0"/>
              </a:spcBef>
              <a:spcAft>
                <a:spcPts val="0"/>
              </a:spcAft>
              <a:buClr>
                <a:srgbClr val="EF954A"/>
              </a:buClr>
              <a:buSzPts val="2800"/>
              <a:buNone/>
              <a:defRPr sz="2800">
                <a:solidFill>
                  <a:srgbClr val="EF954A"/>
                </a:solidFill>
              </a:defRPr>
            </a:lvl7pPr>
            <a:lvl8pPr lvl="7">
              <a:spcBef>
                <a:spcPts val="0"/>
              </a:spcBef>
              <a:spcAft>
                <a:spcPts val="0"/>
              </a:spcAft>
              <a:buClr>
                <a:srgbClr val="EF954A"/>
              </a:buClr>
              <a:buSzPts val="2800"/>
              <a:buNone/>
              <a:defRPr sz="2800">
                <a:solidFill>
                  <a:srgbClr val="EF954A"/>
                </a:solidFill>
              </a:defRPr>
            </a:lvl8pPr>
            <a:lvl9pPr lvl="8">
              <a:spcBef>
                <a:spcPts val="0"/>
              </a:spcBef>
              <a:spcAft>
                <a:spcPts val="0"/>
              </a:spcAft>
              <a:buClr>
                <a:srgbClr val="EF954A"/>
              </a:buClr>
              <a:buSzPts val="2800"/>
              <a:buNone/>
              <a:defRPr sz="2800">
                <a:solidFill>
                  <a:srgbClr val="EF954A"/>
                </a:solidFill>
              </a:defRPr>
            </a:lvl9pPr>
          </a:lstStyle>
          <a:p/>
        </p:txBody>
      </p:sp>
      <p:sp>
        <p:nvSpPr>
          <p:cNvPr id="8" name="Google Shape;8;p1"/>
          <p:cNvSpPr txBox="1"/>
          <p:nvPr>
            <p:ph idx="1" type="body"/>
          </p:nvPr>
        </p:nvSpPr>
        <p:spPr>
          <a:xfrm>
            <a:off x="311700" y="823850"/>
            <a:ext cx="8520600" cy="3954600"/>
          </a:xfrm>
          <a:prstGeom prst="rect">
            <a:avLst/>
          </a:prstGeom>
          <a:noFill/>
          <a:ln>
            <a:noFill/>
          </a:ln>
        </p:spPr>
        <p:txBody>
          <a:bodyPr anchorCtr="0" anchor="ctr" bIns="91425" lIns="91425" spcFirstLastPara="1" rIns="91425" wrap="square" tIns="91425">
            <a:noAutofit/>
          </a:bodyPr>
          <a:lstStyle>
            <a:lvl1pPr indent="-381000" lvl="0" marL="457200">
              <a:lnSpc>
                <a:spcPct val="115000"/>
              </a:lnSpc>
              <a:spcBef>
                <a:spcPts val="0"/>
              </a:spcBef>
              <a:spcAft>
                <a:spcPts val="0"/>
              </a:spcAft>
              <a:buClr>
                <a:srgbClr val="005C66"/>
              </a:buClr>
              <a:buSzPts val="2400"/>
              <a:buFont typeface="Helvetica Neue"/>
              <a:buChar char="●"/>
              <a:defRPr sz="2400">
                <a:solidFill>
                  <a:srgbClr val="005C66"/>
                </a:solidFill>
                <a:latin typeface="Helvetica Neue"/>
                <a:ea typeface="Helvetica Neue"/>
                <a:cs typeface="Helvetica Neue"/>
                <a:sym typeface="Helvetica Neue"/>
              </a:defRPr>
            </a:lvl1pPr>
            <a:lvl2pPr indent="-355600" lvl="1" marL="914400">
              <a:lnSpc>
                <a:spcPct val="115000"/>
              </a:lnSpc>
              <a:spcBef>
                <a:spcPts val="1600"/>
              </a:spcBef>
              <a:spcAft>
                <a:spcPts val="0"/>
              </a:spcAft>
              <a:buClr>
                <a:srgbClr val="005C66"/>
              </a:buClr>
              <a:buSzPts val="2000"/>
              <a:buFont typeface="Helvetica Neue"/>
              <a:buChar char="○"/>
              <a:defRPr sz="2000">
                <a:solidFill>
                  <a:srgbClr val="005C66"/>
                </a:solidFill>
                <a:latin typeface="Helvetica Neue"/>
                <a:ea typeface="Helvetica Neue"/>
                <a:cs typeface="Helvetica Neue"/>
                <a:sym typeface="Helvetica Neue"/>
              </a:defRPr>
            </a:lvl2pPr>
            <a:lvl3pPr indent="-342900" lvl="2" marL="1371600">
              <a:lnSpc>
                <a:spcPct val="115000"/>
              </a:lnSpc>
              <a:spcBef>
                <a:spcPts val="1600"/>
              </a:spcBef>
              <a:spcAft>
                <a:spcPts val="0"/>
              </a:spcAft>
              <a:buClr>
                <a:srgbClr val="005C66"/>
              </a:buClr>
              <a:buSzPts val="1800"/>
              <a:buFont typeface="Helvetica Neue"/>
              <a:buChar char="■"/>
              <a:defRPr sz="1800">
                <a:solidFill>
                  <a:srgbClr val="005C66"/>
                </a:solidFill>
                <a:latin typeface="Helvetica Neue"/>
                <a:ea typeface="Helvetica Neue"/>
                <a:cs typeface="Helvetica Neue"/>
                <a:sym typeface="Helvetica Neue"/>
              </a:defRPr>
            </a:lvl3pPr>
            <a:lvl4pPr indent="-330200" lvl="3" marL="1828800">
              <a:lnSpc>
                <a:spcPct val="115000"/>
              </a:lnSpc>
              <a:spcBef>
                <a:spcPts val="1600"/>
              </a:spcBef>
              <a:spcAft>
                <a:spcPts val="0"/>
              </a:spcAft>
              <a:buClr>
                <a:srgbClr val="005C66"/>
              </a:buClr>
              <a:buSzPts val="1600"/>
              <a:buFont typeface="Helvetica Neue"/>
              <a:buChar char="●"/>
              <a:defRPr sz="1600">
                <a:solidFill>
                  <a:srgbClr val="005C66"/>
                </a:solidFill>
                <a:latin typeface="Helvetica Neue"/>
                <a:ea typeface="Helvetica Neue"/>
                <a:cs typeface="Helvetica Neue"/>
                <a:sym typeface="Helvetica Neue"/>
              </a:defRPr>
            </a:lvl4pPr>
            <a:lvl5pPr indent="-317500" lvl="4" marL="22860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5pPr>
            <a:lvl6pPr indent="-317500" lvl="5" marL="27432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6pPr>
            <a:lvl7pPr indent="-317500" lvl="6" marL="32004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7pPr>
            <a:lvl8pPr indent="-317500" lvl="7" marL="36576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8pPr>
            <a:lvl9pPr indent="-317500" lvl="8" marL="4114800">
              <a:lnSpc>
                <a:spcPct val="115000"/>
              </a:lnSpc>
              <a:spcBef>
                <a:spcPts val="1600"/>
              </a:spcBef>
              <a:spcAft>
                <a:spcPts val="1600"/>
              </a:spcAft>
              <a:buClr>
                <a:srgbClr val="EF954A"/>
              </a:buClr>
              <a:buSzPts val="1400"/>
              <a:buFont typeface="Helvetica Neue"/>
              <a:buChar char="■"/>
              <a:defRPr>
                <a:solidFill>
                  <a:srgbClr val="EF954A"/>
                </a:solidFill>
                <a:latin typeface="Helvetica Neue"/>
                <a:ea typeface="Helvetica Neue"/>
                <a:cs typeface="Helvetica Neue"/>
                <a:sym typeface="Helvetica Neue"/>
              </a:defRPr>
            </a:lvl9pPr>
          </a:lstStyle>
          <a:p/>
        </p:txBody>
      </p:sp>
      <p:sp>
        <p:nvSpPr>
          <p:cNvPr id="9" name="Google Shape;9;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7.png"/><Relationship Id="rId5"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8"/>
          <p:cNvSpPr txBox="1"/>
          <p:nvPr>
            <p:ph type="title"/>
          </p:nvPr>
        </p:nvSpPr>
        <p:spPr>
          <a:xfrm>
            <a:off x="401850" y="934525"/>
            <a:ext cx="3806100" cy="2724300"/>
          </a:xfrm>
          <a:prstGeom prst="rect">
            <a:avLst/>
          </a:prstGeom>
        </p:spPr>
        <p:txBody>
          <a:bodyPr anchorCtr="0" anchor="ctr" bIns="91425" lIns="91425" spcFirstLastPara="1" rIns="91425" wrap="square" tIns="91425">
            <a:spAutoFit/>
          </a:bodyPr>
          <a:lstStyle/>
          <a:p>
            <a:pPr indent="0" lvl="0" marL="0" rtl="0" algn="ctr">
              <a:lnSpc>
                <a:spcPct val="115000"/>
              </a:lnSpc>
              <a:spcBef>
                <a:spcPts val="0"/>
              </a:spcBef>
              <a:spcAft>
                <a:spcPts val="0"/>
              </a:spcAft>
              <a:buNone/>
            </a:pPr>
            <a:r>
              <a:rPr lang="en" sz="5000"/>
              <a:t>United in the Home Rule Movement</a:t>
            </a:r>
            <a:endParaRPr sz="5000"/>
          </a:p>
        </p:txBody>
      </p:sp>
      <p:sp>
        <p:nvSpPr>
          <p:cNvPr id="38" name="Google Shape;38;p8"/>
          <p:cNvSpPr txBox="1"/>
          <p:nvPr/>
        </p:nvSpPr>
        <p:spPr>
          <a:xfrm>
            <a:off x="862197" y="4104075"/>
            <a:ext cx="28854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a:solidFill>
                  <a:srgbClr val="005C66"/>
                </a:solidFill>
                <a:latin typeface="Helvetica Neue"/>
                <a:ea typeface="Helvetica Neue"/>
                <a:cs typeface="Helvetica Neue"/>
                <a:sym typeface="Helvetica Neue"/>
              </a:rPr>
              <a:t>Home Rule: Grade 3, Lesson 10</a:t>
            </a:r>
            <a:endParaRPr>
              <a:solidFill>
                <a:srgbClr val="005C66"/>
              </a:solidFill>
              <a:latin typeface="Helvetica Neue"/>
              <a:ea typeface="Helvetica Neue"/>
              <a:cs typeface="Helvetica Neue"/>
              <a:sym typeface="Helvetica Neue"/>
            </a:endParaRPr>
          </a:p>
        </p:txBody>
      </p:sp>
      <p:pic>
        <p:nvPicPr>
          <p:cNvPr id="39" name="Google Shape;39;p8"/>
          <p:cNvPicPr preferRelativeResize="0"/>
          <p:nvPr/>
        </p:nvPicPr>
        <p:blipFill>
          <a:blip r:embed="rId3">
            <a:alphaModFix/>
          </a:blip>
          <a:stretch>
            <a:fillRect/>
          </a:stretch>
        </p:blipFill>
        <p:spPr>
          <a:xfrm>
            <a:off x="4572000" y="696724"/>
            <a:ext cx="4142949" cy="31999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7"/>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Turn and Talk</a:t>
            </a:r>
            <a:endParaRPr/>
          </a:p>
        </p:txBody>
      </p:sp>
      <p:sp>
        <p:nvSpPr>
          <p:cNvPr id="103" name="Google Shape;103;p17"/>
          <p:cNvSpPr txBox="1"/>
          <p:nvPr>
            <p:ph idx="1" type="body"/>
          </p:nvPr>
        </p:nvSpPr>
        <p:spPr>
          <a:xfrm>
            <a:off x="311700" y="970350"/>
            <a:ext cx="8520600" cy="554100"/>
          </a:xfrm>
          <a:prstGeom prst="rect">
            <a:avLst/>
          </a:prstGeom>
        </p:spPr>
        <p:txBody>
          <a:bodyPr anchorCtr="0" anchor="ctr" bIns="91425" lIns="91425" spcFirstLastPara="1" rIns="91425" wrap="square" tIns="91425">
            <a:spAutoFit/>
          </a:bodyPr>
          <a:lstStyle/>
          <a:p>
            <a:pPr indent="0" lvl="0" marL="0" rtl="0" algn="ctr">
              <a:spcBef>
                <a:spcPts val="0"/>
              </a:spcBef>
              <a:spcAft>
                <a:spcPts val="1600"/>
              </a:spcAft>
              <a:buNone/>
            </a:pPr>
            <a:r>
              <a:rPr b="1" lang="en"/>
              <a:t>Why is having an elected school board important?</a:t>
            </a:r>
            <a:endParaRPr b="1"/>
          </a:p>
        </p:txBody>
      </p:sp>
      <p:pic>
        <p:nvPicPr>
          <p:cNvPr id="104" name="Google Shape;104;p17"/>
          <p:cNvPicPr preferRelativeResize="0"/>
          <p:nvPr/>
        </p:nvPicPr>
        <p:blipFill>
          <a:blip r:embed="rId3">
            <a:alphaModFix/>
          </a:blip>
          <a:stretch>
            <a:fillRect/>
          </a:stretch>
        </p:blipFill>
        <p:spPr>
          <a:xfrm>
            <a:off x="2856350" y="1782700"/>
            <a:ext cx="3431299" cy="3056001"/>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8"/>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Native Americans</a:t>
            </a:r>
            <a:endParaRPr/>
          </a:p>
        </p:txBody>
      </p:sp>
      <p:sp>
        <p:nvSpPr>
          <p:cNvPr id="110" name="Google Shape;110;p18"/>
          <p:cNvSpPr txBox="1"/>
          <p:nvPr>
            <p:ph idx="1" type="body"/>
          </p:nvPr>
        </p:nvSpPr>
        <p:spPr>
          <a:xfrm>
            <a:off x="5037925" y="1192125"/>
            <a:ext cx="3712800" cy="3528000"/>
          </a:xfrm>
          <a:prstGeom prst="rect">
            <a:avLst/>
          </a:prstGeom>
        </p:spPr>
        <p:txBody>
          <a:bodyPr anchorCtr="0" anchor="ctr" bIns="91425" lIns="91425" spcFirstLastPara="1" rIns="91425" wrap="square" tIns="91425">
            <a:spAutoFit/>
          </a:bodyPr>
          <a:lstStyle/>
          <a:p>
            <a:pPr indent="-381000" lvl="0" marL="457200" rtl="0" algn="l">
              <a:spcBef>
                <a:spcPts val="0"/>
              </a:spcBef>
              <a:spcAft>
                <a:spcPts val="0"/>
              </a:spcAft>
              <a:buSzPts val="2400"/>
              <a:buChar char="●"/>
            </a:pPr>
            <a:r>
              <a:rPr lang="en"/>
              <a:t>Not guaranteed the right to vote until 1962</a:t>
            </a:r>
            <a:endParaRPr/>
          </a:p>
          <a:p>
            <a:pPr indent="-381000" lvl="0" marL="457200" rtl="0" algn="l">
              <a:spcBef>
                <a:spcPts val="0"/>
              </a:spcBef>
              <a:spcAft>
                <a:spcPts val="0"/>
              </a:spcAft>
              <a:buSzPts val="2400"/>
              <a:buChar char="●"/>
            </a:pPr>
            <a:r>
              <a:rPr lang="en"/>
              <a:t>United in the Home Rule Movement to make sure all U.S. citizens were represented in Congress</a:t>
            </a:r>
            <a:endParaRPr/>
          </a:p>
        </p:txBody>
      </p:sp>
      <p:pic>
        <p:nvPicPr>
          <p:cNvPr id="111" name="Google Shape;111;p18"/>
          <p:cNvPicPr preferRelativeResize="0"/>
          <p:nvPr/>
        </p:nvPicPr>
        <p:blipFill rotWithShape="1">
          <a:blip r:embed="rId3">
            <a:alphaModFix/>
          </a:blip>
          <a:srcRect b="0" l="5055" r="4658" t="0"/>
          <a:stretch/>
        </p:blipFill>
        <p:spPr>
          <a:xfrm>
            <a:off x="692600" y="1458700"/>
            <a:ext cx="3931451" cy="29948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9"/>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Women</a:t>
            </a:r>
            <a:endParaRPr/>
          </a:p>
        </p:txBody>
      </p:sp>
      <p:sp>
        <p:nvSpPr>
          <p:cNvPr id="117" name="Google Shape;117;p19"/>
          <p:cNvSpPr txBox="1"/>
          <p:nvPr>
            <p:ph idx="1" type="body"/>
          </p:nvPr>
        </p:nvSpPr>
        <p:spPr>
          <a:xfrm>
            <a:off x="311700" y="1110575"/>
            <a:ext cx="3969000" cy="3638700"/>
          </a:xfrm>
          <a:prstGeom prst="rect">
            <a:avLst/>
          </a:prstGeom>
        </p:spPr>
        <p:txBody>
          <a:bodyPr anchorCtr="0" anchor="ctr" bIns="91425" lIns="91425" spcFirstLastPara="1" rIns="91425" wrap="square" tIns="91425">
            <a:spAutoFit/>
          </a:bodyPr>
          <a:lstStyle/>
          <a:p>
            <a:pPr indent="-368300" lvl="0" marL="457200" rtl="0" algn="l">
              <a:spcBef>
                <a:spcPts val="0"/>
              </a:spcBef>
              <a:spcAft>
                <a:spcPts val="0"/>
              </a:spcAft>
              <a:buSzPts val="2200"/>
              <a:buChar char="●"/>
            </a:pPr>
            <a:r>
              <a:rPr lang="en" sz="2200"/>
              <a:t>Did not earn the right to vote in the U.S. until 1920</a:t>
            </a:r>
            <a:endParaRPr sz="2200"/>
          </a:p>
          <a:p>
            <a:pPr indent="-368300" lvl="0" marL="457200" rtl="0" algn="l">
              <a:spcBef>
                <a:spcPts val="0"/>
              </a:spcBef>
              <a:spcAft>
                <a:spcPts val="0"/>
              </a:spcAft>
              <a:buSzPts val="2200"/>
              <a:buChar char="●"/>
            </a:pPr>
            <a:r>
              <a:rPr lang="en" sz="2200"/>
              <a:t>Thought it was unfair that Washingtonians did not have the right to vote</a:t>
            </a:r>
            <a:endParaRPr sz="2200"/>
          </a:p>
          <a:p>
            <a:pPr indent="-368300" lvl="0" marL="457200" rtl="0" algn="l">
              <a:spcBef>
                <a:spcPts val="0"/>
              </a:spcBef>
              <a:spcAft>
                <a:spcPts val="0"/>
              </a:spcAft>
              <a:buSzPts val="2200"/>
              <a:buChar char="●"/>
            </a:pPr>
            <a:r>
              <a:rPr lang="en" sz="2200"/>
              <a:t>Joined the Home Rule Movement to push for voting rights for all Americans</a:t>
            </a:r>
            <a:endParaRPr sz="2200"/>
          </a:p>
        </p:txBody>
      </p:sp>
      <p:pic>
        <p:nvPicPr>
          <p:cNvPr id="118" name="Google Shape;118;p19"/>
          <p:cNvPicPr preferRelativeResize="0"/>
          <p:nvPr/>
        </p:nvPicPr>
        <p:blipFill>
          <a:blip r:embed="rId3">
            <a:alphaModFix/>
          </a:blip>
          <a:stretch>
            <a:fillRect/>
          </a:stretch>
        </p:blipFill>
        <p:spPr>
          <a:xfrm>
            <a:off x="5452575" y="244725"/>
            <a:ext cx="2410100" cy="2024975"/>
          </a:xfrm>
          <a:prstGeom prst="rect">
            <a:avLst/>
          </a:prstGeom>
          <a:noFill/>
          <a:ln cap="flat" cmpd="sng" w="19050">
            <a:solidFill>
              <a:schemeClr val="dk2"/>
            </a:solidFill>
            <a:prstDash val="solid"/>
            <a:round/>
            <a:headEnd len="sm" w="sm" type="none"/>
            <a:tailEnd len="sm" w="sm" type="none"/>
          </a:ln>
        </p:spPr>
      </p:pic>
      <p:pic>
        <p:nvPicPr>
          <p:cNvPr id="119" name="Google Shape;119;p19"/>
          <p:cNvPicPr preferRelativeResize="0"/>
          <p:nvPr/>
        </p:nvPicPr>
        <p:blipFill>
          <a:blip r:embed="rId4">
            <a:alphaModFix/>
          </a:blip>
          <a:stretch>
            <a:fillRect/>
          </a:stretch>
        </p:blipFill>
        <p:spPr>
          <a:xfrm>
            <a:off x="4546275" y="2449175"/>
            <a:ext cx="2041050" cy="2389525"/>
          </a:xfrm>
          <a:prstGeom prst="rect">
            <a:avLst/>
          </a:prstGeom>
          <a:noFill/>
          <a:ln cap="flat" cmpd="sng" w="19050">
            <a:solidFill>
              <a:schemeClr val="dk2"/>
            </a:solidFill>
            <a:prstDash val="solid"/>
            <a:round/>
            <a:headEnd len="sm" w="sm" type="none"/>
            <a:tailEnd len="sm" w="sm" type="none"/>
          </a:ln>
        </p:spPr>
      </p:pic>
      <p:pic>
        <p:nvPicPr>
          <p:cNvPr id="120" name="Google Shape;120;p19"/>
          <p:cNvPicPr preferRelativeResize="0"/>
          <p:nvPr/>
        </p:nvPicPr>
        <p:blipFill>
          <a:blip r:embed="rId5">
            <a:alphaModFix/>
          </a:blip>
          <a:stretch>
            <a:fillRect/>
          </a:stretch>
        </p:blipFill>
        <p:spPr>
          <a:xfrm>
            <a:off x="6791250" y="2437650"/>
            <a:ext cx="2041050" cy="2412584"/>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0"/>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Turn and Talk</a:t>
            </a:r>
            <a:endParaRPr/>
          </a:p>
        </p:txBody>
      </p:sp>
      <p:sp>
        <p:nvSpPr>
          <p:cNvPr id="126" name="Google Shape;126;p20"/>
          <p:cNvSpPr txBox="1"/>
          <p:nvPr>
            <p:ph idx="1" type="body"/>
          </p:nvPr>
        </p:nvSpPr>
        <p:spPr>
          <a:xfrm>
            <a:off x="311700" y="970350"/>
            <a:ext cx="8520600" cy="978900"/>
          </a:xfrm>
          <a:prstGeom prst="rect">
            <a:avLst/>
          </a:prstGeom>
        </p:spPr>
        <p:txBody>
          <a:bodyPr anchorCtr="0" anchor="ctr" bIns="91425" lIns="91425" spcFirstLastPara="1" rIns="91425" wrap="square" tIns="91425">
            <a:spAutoFit/>
          </a:bodyPr>
          <a:lstStyle/>
          <a:p>
            <a:pPr indent="0" lvl="0" marL="0" rtl="0" algn="ctr">
              <a:spcBef>
                <a:spcPts val="0"/>
              </a:spcBef>
              <a:spcAft>
                <a:spcPts val="1600"/>
              </a:spcAft>
              <a:buNone/>
            </a:pPr>
            <a:r>
              <a:rPr b="1" lang="en"/>
              <a:t>Why did women feel strongly about Home Rule in Washington, D.C.?</a:t>
            </a:r>
            <a:endParaRPr b="1"/>
          </a:p>
        </p:txBody>
      </p:sp>
      <p:pic>
        <p:nvPicPr>
          <p:cNvPr id="127" name="Google Shape;127;p20"/>
          <p:cNvPicPr preferRelativeResize="0"/>
          <p:nvPr/>
        </p:nvPicPr>
        <p:blipFill>
          <a:blip r:embed="rId3">
            <a:alphaModFix/>
          </a:blip>
          <a:stretch>
            <a:fillRect/>
          </a:stretch>
        </p:blipFill>
        <p:spPr>
          <a:xfrm>
            <a:off x="3017738" y="2070175"/>
            <a:ext cx="3108525" cy="2768524"/>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1"/>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Civil Rights Advocates</a:t>
            </a:r>
            <a:endParaRPr/>
          </a:p>
        </p:txBody>
      </p:sp>
      <p:sp>
        <p:nvSpPr>
          <p:cNvPr id="133" name="Google Shape;133;p21"/>
          <p:cNvSpPr txBox="1"/>
          <p:nvPr>
            <p:ph idx="1" type="body"/>
          </p:nvPr>
        </p:nvSpPr>
        <p:spPr>
          <a:xfrm>
            <a:off x="311700" y="3872950"/>
            <a:ext cx="8520600" cy="978900"/>
          </a:xfrm>
          <a:prstGeom prst="rect">
            <a:avLst/>
          </a:prstGeom>
        </p:spPr>
        <p:txBody>
          <a:bodyPr anchorCtr="0" anchor="ctr" bIns="91425" lIns="91425" spcFirstLastPara="1" rIns="91425" wrap="square" tIns="91425">
            <a:spAutoFit/>
          </a:bodyPr>
          <a:lstStyle/>
          <a:p>
            <a:pPr indent="-381000" lvl="0" marL="457200" rtl="0" algn="l">
              <a:spcBef>
                <a:spcPts val="0"/>
              </a:spcBef>
              <a:spcAft>
                <a:spcPts val="0"/>
              </a:spcAft>
              <a:buSzPts val="2400"/>
              <a:buChar char="●"/>
            </a:pPr>
            <a:r>
              <a:rPr lang="en"/>
              <a:t>Fought for political and social freedoms to ensure equality for all Americans</a:t>
            </a:r>
            <a:endParaRPr/>
          </a:p>
        </p:txBody>
      </p:sp>
      <p:pic>
        <p:nvPicPr>
          <p:cNvPr id="134" name="Google Shape;134;p21"/>
          <p:cNvPicPr preferRelativeResize="0"/>
          <p:nvPr/>
        </p:nvPicPr>
        <p:blipFill>
          <a:blip r:embed="rId3">
            <a:alphaModFix/>
          </a:blip>
          <a:stretch>
            <a:fillRect/>
          </a:stretch>
        </p:blipFill>
        <p:spPr>
          <a:xfrm>
            <a:off x="869100" y="1108150"/>
            <a:ext cx="3749800" cy="2506050"/>
          </a:xfrm>
          <a:prstGeom prst="rect">
            <a:avLst/>
          </a:prstGeom>
          <a:noFill/>
          <a:ln cap="flat" cmpd="sng" w="19050">
            <a:solidFill>
              <a:schemeClr val="dk2"/>
            </a:solidFill>
            <a:prstDash val="solid"/>
            <a:round/>
            <a:headEnd len="sm" w="sm" type="none"/>
            <a:tailEnd len="sm" w="sm" type="none"/>
          </a:ln>
        </p:spPr>
      </p:pic>
      <p:pic>
        <p:nvPicPr>
          <p:cNvPr id="135" name="Google Shape;135;p21"/>
          <p:cNvPicPr preferRelativeResize="0"/>
          <p:nvPr/>
        </p:nvPicPr>
        <p:blipFill>
          <a:blip r:embed="rId4">
            <a:alphaModFix/>
          </a:blip>
          <a:stretch>
            <a:fillRect/>
          </a:stretch>
        </p:blipFill>
        <p:spPr>
          <a:xfrm>
            <a:off x="5135275" y="1108150"/>
            <a:ext cx="3139621" cy="25060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2"/>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Young People</a:t>
            </a:r>
            <a:endParaRPr/>
          </a:p>
        </p:txBody>
      </p:sp>
      <p:sp>
        <p:nvSpPr>
          <p:cNvPr id="141" name="Google Shape;141;p22"/>
          <p:cNvSpPr txBox="1"/>
          <p:nvPr>
            <p:ph idx="1" type="body"/>
          </p:nvPr>
        </p:nvSpPr>
        <p:spPr>
          <a:xfrm>
            <a:off x="4630250" y="849425"/>
            <a:ext cx="4201800" cy="4028100"/>
          </a:xfrm>
          <a:prstGeom prst="rect">
            <a:avLst/>
          </a:prstGeom>
        </p:spPr>
        <p:txBody>
          <a:bodyPr anchorCtr="0" anchor="ctr" bIns="91425" lIns="91425" spcFirstLastPara="1" rIns="91425" wrap="square" tIns="91425">
            <a:spAutoFit/>
          </a:bodyPr>
          <a:lstStyle/>
          <a:p>
            <a:pPr indent="-368300" lvl="0" marL="457200" rtl="0" algn="l">
              <a:spcBef>
                <a:spcPts val="0"/>
              </a:spcBef>
              <a:spcAft>
                <a:spcPts val="0"/>
              </a:spcAft>
              <a:buSzPts val="2200"/>
              <a:buChar char="●"/>
            </a:pPr>
            <a:r>
              <a:rPr lang="en" sz="2200"/>
              <a:t>Young people are an important part of any movement or campaign</a:t>
            </a:r>
            <a:endParaRPr sz="2200"/>
          </a:p>
          <a:p>
            <a:pPr indent="-368300" lvl="0" marL="457200" rtl="0" algn="l">
              <a:spcBef>
                <a:spcPts val="0"/>
              </a:spcBef>
              <a:spcAft>
                <a:spcPts val="0"/>
              </a:spcAft>
              <a:buSzPts val="2200"/>
              <a:buChar char="●"/>
            </a:pPr>
            <a:r>
              <a:rPr lang="en" sz="2200"/>
              <a:t>Young people joined the fight to earn representation for D.C.</a:t>
            </a:r>
            <a:endParaRPr sz="2200"/>
          </a:p>
          <a:p>
            <a:pPr indent="-368300" lvl="0" marL="457200" rtl="0" algn="l">
              <a:spcBef>
                <a:spcPts val="0"/>
              </a:spcBef>
              <a:spcAft>
                <a:spcPts val="0"/>
              </a:spcAft>
              <a:buSzPts val="2200"/>
              <a:buChar char="●"/>
            </a:pPr>
            <a:r>
              <a:rPr lang="en" sz="2200"/>
              <a:t>All citizens have the ability to make a difference, especially when they work together</a:t>
            </a:r>
            <a:endParaRPr sz="2200"/>
          </a:p>
        </p:txBody>
      </p:sp>
      <p:pic>
        <p:nvPicPr>
          <p:cNvPr id="142" name="Google Shape;142;p22"/>
          <p:cNvPicPr preferRelativeResize="0"/>
          <p:nvPr/>
        </p:nvPicPr>
        <p:blipFill>
          <a:blip r:embed="rId3">
            <a:alphaModFix/>
          </a:blip>
          <a:stretch>
            <a:fillRect/>
          </a:stretch>
        </p:blipFill>
        <p:spPr>
          <a:xfrm>
            <a:off x="1535650" y="994600"/>
            <a:ext cx="2355600" cy="1713650"/>
          </a:xfrm>
          <a:prstGeom prst="rect">
            <a:avLst/>
          </a:prstGeom>
          <a:noFill/>
          <a:ln cap="flat" cmpd="sng" w="19050">
            <a:solidFill>
              <a:schemeClr val="dk2"/>
            </a:solidFill>
            <a:prstDash val="solid"/>
            <a:round/>
            <a:headEnd len="sm" w="sm" type="none"/>
            <a:tailEnd len="sm" w="sm" type="none"/>
          </a:ln>
        </p:spPr>
      </p:pic>
      <p:pic>
        <p:nvPicPr>
          <p:cNvPr id="143" name="Google Shape;143;p22"/>
          <p:cNvPicPr preferRelativeResize="0"/>
          <p:nvPr/>
        </p:nvPicPr>
        <p:blipFill>
          <a:blip r:embed="rId4">
            <a:alphaModFix/>
          </a:blip>
          <a:stretch>
            <a:fillRect/>
          </a:stretch>
        </p:blipFill>
        <p:spPr>
          <a:xfrm>
            <a:off x="370800" y="2853425"/>
            <a:ext cx="2111852" cy="2016876"/>
          </a:xfrm>
          <a:prstGeom prst="rect">
            <a:avLst/>
          </a:prstGeom>
          <a:noFill/>
          <a:ln cap="flat" cmpd="sng" w="19050">
            <a:solidFill>
              <a:schemeClr val="dk2"/>
            </a:solidFill>
            <a:prstDash val="solid"/>
            <a:round/>
            <a:headEnd len="sm" w="sm" type="none"/>
            <a:tailEnd len="sm" w="sm" type="none"/>
          </a:ln>
        </p:spPr>
      </p:pic>
      <p:pic>
        <p:nvPicPr>
          <p:cNvPr id="144" name="Google Shape;144;p22"/>
          <p:cNvPicPr preferRelativeResize="0"/>
          <p:nvPr/>
        </p:nvPicPr>
        <p:blipFill>
          <a:blip r:embed="rId5">
            <a:alphaModFix/>
          </a:blip>
          <a:stretch>
            <a:fillRect/>
          </a:stretch>
        </p:blipFill>
        <p:spPr>
          <a:xfrm>
            <a:off x="2892525" y="2853425"/>
            <a:ext cx="1431984" cy="20168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3"/>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Turn and Talk</a:t>
            </a:r>
            <a:endParaRPr/>
          </a:p>
        </p:txBody>
      </p:sp>
      <p:sp>
        <p:nvSpPr>
          <p:cNvPr id="150" name="Google Shape;150;p23"/>
          <p:cNvSpPr txBox="1"/>
          <p:nvPr>
            <p:ph idx="1" type="body"/>
          </p:nvPr>
        </p:nvSpPr>
        <p:spPr>
          <a:xfrm>
            <a:off x="311700" y="970350"/>
            <a:ext cx="8520600" cy="978900"/>
          </a:xfrm>
          <a:prstGeom prst="rect">
            <a:avLst/>
          </a:prstGeom>
        </p:spPr>
        <p:txBody>
          <a:bodyPr anchorCtr="0" anchor="ctr" bIns="91425" lIns="91425" spcFirstLastPara="1" rIns="91425" wrap="square" tIns="91425">
            <a:spAutoFit/>
          </a:bodyPr>
          <a:lstStyle/>
          <a:p>
            <a:pPr indent="0" lvl="0" marL="0" rtl="0" algn="ctr">
              <a:spcBef>
                <a:spcPts val="0"/>
              </a:spcBef>
              <a:spcAft>
                <a:spcPts val="1600"/>
              </a:spcAft>
              <a:buNone/>
            </a:pPr>
            <a:r>
              <a:rPr b="1" lang="en"/>
              <a:t>As a young person, what can you do to create change in your community, your country, and your world?</a:t>
            </a:r>
            <a:endParaRPr b="1"/>
          </a:p>
        </p:txBody>
      </p:sp>
      <p:pic>
        <p:nvPicPr>
          <p:cNvPr id="151" name="Google Shape;151;p23"/>
          <p:cNvPicPr preferRelativeResize="0"/>
          <p:nvPr/>
        </p:nvPicPr>
        <p:blipFill>
          <a:blip r:embed="rId3">
            <a:alphaModFix/>
          </a:blip>
          <a:stretch>
            <a:fillRect/>
          </a:stretch>
        </p:blipFill>
        <p:spPr>
          <a:xfrm>
            <a:off x="3017738" y="2070175"/>
            <a:ext cx="3108525" cy="2768524"/>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4"/>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Express Your Understanding!</a:t>
            </a:r>
            <a:endParaRPr/>
          </a:p>
        </p:txBody>
      </p:sp>
      <p:sp>
        <p:nvSpPr>
          <p:cNvPr id="157" name="Google Shape;157;p24"/>
          <p:cNvSpPr/>
          <p:nvPr/>
        </p:nvSpPr>
        <p:spPr>
          <a:xfrm>
            <a:off x="311700" y="1027550"/>
            <a:ext cx="7973100" cy="1014300"/>
          </a:xfrm>
          <a:prstGeom prst="wedgeRoundRectCallout">
            <a:avLst>
              <a:gd fmla="val 55049" name="adj1"/>
              <a:gd fmla="val 44366"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400"/>
              <a:t>Why is it important for individuals to unite as one voice toward a common cause?</a:t>
            </a:r>
            <a:endParaRPr sz="2400">
              <a:solidFill>
                <a:srgbClr val="000000"/>
              </a:solidFill>
            </a:endParaRPr>
          </a:p>
        </p:txBody>
      </p:sp>
      <p:pic>
        <p:nvPicPr>
          <p:cNvPr id="158" name="Google Shape;158;p24"/>
          <p:cNvPicPr preferRelativeResize="0"/>
          <p:nvPr/>
        </p:nvPicPr>
        <p:blipFill>
          <a:blip r:embed="rId3">
            <a:alphaModFix/>
          </a:blip>
          <a:stretch>
            <a:fillRect/>
          </a:stretch>
        </p:blipFill>
        <p:spPr>
          <a:xfrm>
            <a:off x="2197913" y="2204675"/>
            <a:ext cx="4200675" cy="26910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9"/>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Let's Discuss</a:t>
            </a:r>
            <a:endParaRPr/>
          </a:p>
        </p:txBody>
      </p:sp>
      <p:sp>
        <p:nvSpPr>
          <p:cNvPr id="45" name="Google Shape;45;p9"/>
          <p:cNvSpPr txBox="1"/>
          <p:nvPr>
            <p:ph idx="1" type="body"/>
          </p:nvPr>
        </p:nvSpPr>
        <p:spPr>
          <a:xfrm>
            <a:off x="311700" y="970350"/>
            <a:ext cx="8520600" cy="585000"/>
          </a:xfrm>
          <a:prstGeom prst="rect">
            <a:avLst/>
          </a:prstGeom>
        </p:spPr>
        <p:txBody>
          <a:bodyPr anchorCtr="0" anchor="ctr" bIns="91425" lIns="91425" spcFirstLastPara="1" rIns="91425" wrap="square" tIns="91425">
            <a:spAutoFit/>
          </a:bodyPr>
          <a:lstStyle/>
          <a:p>
            <a:pPr indent="0" lvl="0" marL="0" rtl="0" algn="ctr">
              <a:spcBef>
                <a:spcPts val="0"/>
              </a:spcBef>
              <a:spcAft>
                <a:spcPts val="1600"/>
              </a:spcAft>
              <a:buNone/>
            </a:pPr>
            <a:r>
              <a:rPr b="1" lang="en" sz="2600"/>
              <a:t>How do citizens make a change?</a:t>
            </a:r>
            <a:endParaRPr b="1" sz="2600"/>
          </a:p>
        </p:txBody>
      </p:sp>
      <p:pic>
        <p:nvPicPr>
          <p:cNvPr id="46" name="Google Shape;46;p9"/>
          <p:cNvPicPr preferRelativeResize="0"/>
          <p:nvPr/>
        </p:nvPicPr>
        <p:blipFill>
          <a:blip r:embed="rId3">
            <a:alphaModFix/>
          </a:blip>
          <a:stretch>
            <a:fillRect/>
          </a:stretch>
        </p:blipFill>
        <p:spPr>
          <a:xfrm>
            <a:off x="2856350" y="1782700"/>
            <a:ext cx="3431299" cy="3056001"/>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0"/>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Citizens for Change</a:t>
            </a:r>
            <a:endParaRPr/>
          </a:p>
        </p:txBody>
      </p:sp>
      <p:sp>
        <p:nvSpPr>
          <p:cNvPr id="52" name="Google Shape;52;p10"/>
          <p:cNvSpPr txBox="1"/>
          <p:nvPr>
            <p:ph idx="1" type="body"/>
          </p:nvPr>
        </p:nvSpPr>
        <p:spPr>
          <a:xfrm>
            <a:off x="4332225" y="1046550"/>
            <a:ext cx="4347600" cy="3733200"/>
          </a:xfrm>
          <a:prstGeom prst="rect">
            <a:avLst/>
          </a:prstGeom>
        </p:spPr>
        <p:txBody>
          <a:bodyPr anchorCtr="0" anchor="ctr" bIns="91425" lIns="91425" spcFirstLastPara="1" rIns="91425" wrap="square" tIns="91425">
            <a:spAutoFit/>
          </a:bodyPr>
          <a:lstStyle/>
          <a:p>
            <a:pPr indent="0" lvl="0" marL="0" rtl="0" algn="l">
              <a:spcBef>
                <a:spcPts val="0"/>
              </a:spcBef>
              <a:spcAft>
                <a:spcPts val="0"/>
              </a:spcAft>
              <a:buNone/>
            </a:pPr>
            <a:r>
              <a:rPr lang="en"/>
              <a:t>Change is possible when . . .</a:t>
            </a:r>
            <a:endParaRPr/>
          </a:p>
          <a:p>
            <a:pPr indent="-381000" lvl="0" marL="457200" rtl="0" algn="l">
              <a:spcBef>
                <a:spcPts val="1600"/>
              </a:spcBef>
              <a:spcAft>
                <a:spcPts val="0"/>
              </a:spcAft>
              <a:buSzPts val="2400"/>
              <a:buChar char="●"/>
            </a:pPr>
            <a:r>
              <a:rPr lang="en"/>
              <a:t>citizens with a shared goal create a movement for that change</a:t>
            </a:r>
            <a:endParaRPr/>
          </a:p>
          <a:p>
            <a:pPr indent="-381000" lvl="0" marL="457200" rtl="0" algn="l">
              <a:spcBef>
                <a:spcPts val="0"/>
              </a:spcBef>
              <a:spcAft>
                <a:spcPts val="0"/>
              </a:spcAft>
              <a:buSzPts val="2400"/>
              <a:buChar char="●"/>
            </a:pPr>
            <a:r>
              <a:rPr lang="en"/>
              <a:t>people from different walks of life repeatedly act upon their right to demonstrate for a change</a:t>
            </a:r>
            <a:endParaRPr/>
          </a:p>
        </p:txBody>
      </p:sp>
      <p:pic>
        <p:nvPicPr>
          <p:cNvPr id="53" name="Google Shape;53;p10"/>
          <p:cNvPicPr preferRelativeResize="0"/>
          <p:nvPr/>
        </p:nvPicPr>
        <p:blipFill>
          <a:blip r:embed="rId3">
            <a:alphaModFix/>
          </a:blip>
          <a:stretch>
            <a:fillRect/>
          </a:stretch>
        </p:blipFill>
        <p:spPr>
          <a:xfrm>
            <a:off x="553396" y="1046550"/>
            <a:ext cx="3397829" cy="37332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1"/>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Let's Review</a:t>
            </a:r>
            <a:endParaRPr/>
          </a:p>
        </p:txBody>
      </p:sp>
      <p:sp>
        <p:nvSpPr>
          <p:cNvPr id="59" name="Google Shape;59;p11"/>
          <p:cNvSpPr txBox="1"/>
          <p:nvPr>
            <p:ph idx="1" type="body"/>
          </p:nvPr>
        </p:nvSpPr>
        <p:spPr>
          <a:xfrm>
            <a:off x="446100" y="1095975"/>
            <a:ext cx="4242300" cy="3638700"/>
          </a:xfrm>
          <a:prstGeom prst="rect">
            <a:avLst/>
          </a:prstGeom>
        </p:spPr>
        <p:txBody>
          <a:bodyPr anchorCtr="0" anchor="ctr" bIns="91425" lIns="91425" spcFirstLastPara="1" rIns="91425" wrap="square" tIns="91425">
            <a:spAutoFit/>
          </a:bodyPr>
          <a:lstStyle/>
          <a:p>
            <a:pPr indent="-368300" lvl="0" marL="457200" rtl="0" algn="l">
              <a:spcBef>
                <a:spcPts val="0"/>
              </a:spcBef>
              <a:spcAft>
                <a:spcPts val="0"/>
              </a:spcAft>
              <a:buSzPts val="2200"/>
              <a:buChar char="●"/>
            </a:pPr>
            <a:r>
              <a:rPr lang="en" sz="2200"/>
              <a:t>Politicians run campaigns to become elected into office</a:t>
            </a:r>
            <a:endParaRPr sz="2200"/>
          </a:p>
          <a:p>
            <a:pPr indent="-368300" lvl="0" marL="457200" rtl="0" algn="l">
              <a:spcBef>
                <a:spcPts val="0"/>
              </a:spcBef>
              <a:spcAft>
                <a:spcPts val="0"/>
              </a:spcAft>
              <a:buSzPts val="2200"/>
              <a:buChar char="●"/>
            </a:pPr>
            <a:r>
              <a:rPr lang="en" sz="2200"/>
              <a:t>Citizens also campaign for change by working for a shared goal</a:t>
            </a:r>
            <a:endParaRPr sz="2200"/>
          </a:p>
          <a:p>
            <a:pPr indent="-368300" lvl="0" marL="457200" rtl="0" algn="l">
              <a:spcBef>
                <a:spcPts val="0"/>
              </a:spcBef>
              <a:spcAft>
                <a:spcPts val="0"/>
              </a:spcAft>
              <a:buSzPts val="2200"/>
              <a:buChar char="●"/>
            </a:pPr>
            <a:r>
              <a:rPr lang="en" sz="2200"/>
              <a:t>A campaign begins when people feel strongly about an issue and act together to change it</a:t>
            </a:r>
            <a:endParaRPr sz="2200"/>
          </a:p>
        </p:txBody>
      </p:sp>
      <p:pic>
        <p:nvPicPr>
          <p:cNvPr id="60" name="Google Shape;60;p11"/>
          <p:cNvPicPr preferRelativeResize="0"/>
          <p:nvPr/>
        </p:nvPicPr>
        <p:blipFill>
          <a:blip r:embed="rId3">
            <a:alphaModFix/>
          </a:blip>
          <a:stretch>
            <a:fillRect/>
          </a:stretch>
        </p:blipFill>
        <p:spPr>
          <a:xfrm>
            <a:off x="4939550" y="1488775"/>
            <a:ext cx="3848100" cy="25717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2"/>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Campaigning for Change</a:t>
            </a:r>
            <a:endParaRPr/>
          </a:p>
        </p:txBody>
      </p:sp>
      <p:sp>
        <p:nvSpPr>
          <p:cNvPr id="66" name="Google Shape;66;p12"/>
          <p:cNvSpPr txBox="1"/>
          <p:nvPr>
            <p:ph idx="1" type="body"/>
          </p:nvPr>
        </p:nvSpPr>
        <p:spPr>
          <a:xfrm>
            <a:off x="3790100" y="1046550"/>
            <a:ext cx="4661100" cy="3815700"/>
          </a:xfrm>
          <a:prstGeom prst="rect">
            <a:avLst/>
          </a:prstGeom>
        </p:spPr>
        <p:txBody>
          <a:bodyPr anchorCtr="0" anchor="ctr" bIns="91425" lIns="91425" spcFirstLastPara="1" rIns="91425" wrap="square" tIns="91425">
            <a:spAutoFit/>
          </a:bodyPr>
          <a:lstStyle/>
          <a:p>
            <a:pPr indent="-381000" lvl="0" marL="457200" rtl="0" algn="l">
              <a:spcBef>
                <a:spcPts val="0"/>
              </a:spcBef>
              <a:spcAft>
                <a:spcPts val="0"/>
              </a:spcAft>
              <a:buSzPts val="2400"/>
              <a:buChar char="●"/>
            </a:pPr>
            <a:r>
              <a:rPr lang="en"/>
              <a:t>Campaigns organize to build movements that pressure the government to make a change</a:t>
            </a:r>
            <a:endParaRPr/>
          </a:p>
          <a:p>
            <a:pPr indent="-381000" lvl="0" marL="457200" rtl="0" algn="l">
              <a:spcBef>
                <a:spcPts val="0"/>
              </a:spcBef>
              <a:spcAft>
                <a:spcPts val="0"/>
              </a:spcAft>
              <a:buSzPts val="2400"/>
              <a:buChar char="●"/>
            </a:pPr>
            <a:r>
              <a:rPr lang="en"/>
              <a:t>People might campaign to:</a:t>
            </a:r>
            <a:endParaRPr/>
          </a:p>
          <a:p>
            <a:pPr indent="-368300" lvl="1" marL="914400" rtl="0" algn="l">
              <a:spcBef>
                <a:spcPts val="0"/>
              </a:spcBef>
              <a:spcAft>
                <a:spcPts val="0"/>
              </a:spcAft>
              <a:buSzPts val="2200"/>
              <a:buChar char="○"/>
            </a:pPr>
            <a:r>
              <a:rPr lang="en"/>
              <a:t>support the election of politicians</a:t>
            </a:r>
            <a:endParaRPr/>
          </a:p>
          <a:p>
            <a:pPr indent="-368300" lvl="1" marL="914400" rtl="0" algn="l">
              <a:spcBef>
                <a:spcPts val="0"/>
              </a:spcBef>
              <a:spcAft>
                <a:spcPts val="0"/>
              </a:spcAft>
              <a:buSzPts val="2200"/>
              <a:buChar char="○"/>
            </a:pPr>
            <a:r>
              <a:rPr lang="en"/>
              <a:t>change opinions</a:t>
            </a:r>
            <a:endParaRPr/>
          </a:p>
          <a:p>
            <a:pPr indent="-368300" lvl="1" marL="914400" rtl="0" algn="l">
              <a:spcBef>
                <a:spcPts val="0"/>
              </a:spcBef>
              <a:spcAft>
                <a:spcPts val="0"/>
              </a:spcAft>
              <a:buSzPts val="2200"/>
              <a:buChar char="○"/>
            </a:pPr>
            <a:r>
              <a:rPr lang="en"/>
              <a:t>stop bad decisions</a:t>
            </a:r>
            <a:endParaRPr/>
          </a:p>
        </p:txBody>
      </p:sp>
      <p:pic>
        <p:nvPicPr>
          <p:cNvPr id="67" name="Google Shape;67;p12"/>
          <p:cNvPicPr preferRelativeResize="0"/>
          <p:nvPr/>
        </p:nvPicPr>
        <p:blipFill>
          <a:blip r:embed="rId3">
            <a:alphaModFix/>
          </a:blip>
          <a:stretch>
            <a:fillRect/>
          </a:stretch>
        </p:blipFill>
        <p:spPr>
          <a:xfrm>
            <a:off x="886924" y="1046550"/>
            <a:ext cx="2611226" cy="38157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Movements</a:t>
            </a:r>
            <a:endParaRPr/>
          </a:p>
        </p:txBody>
      </p:sp>
      <p:sp>
        <p:nvSpPr>
          <p:cNvPr id="73" name="Google Shape;73;p13"/>
          <p:cNvSpPr txBox="1"/>
          <p:nvPr>
            <p:ph idx="1" type="body"/>
          </p:nvPr>
        </p:nvSpPr>
        <p:spPr>
          <a:xfrm>
            <a:off x="591725" y="2270138"/>
            <a:ext cx="3339600" cy="2081100"/>
          </a:xfrm>
          <a:prstGeom prst="rect">
            <a:avLst/>
          </a:prstGeom>
        </p:spPr>
        <p:txBody>
          <a:bodyPr anchorCtr="0" anchor="ctr" bIns="91425" lIns="91425" spcFirstLastPara="1" rIns="91425" wrap="square" tIns="91425">
            <a:spAutoFit/>
          </a:bodyPr>
          <a:lstStyle/>
          <a:p>
            <a:pPr indent="-368300" lvl="0" marL="457200" rtl="0" algn="l">
              <a:spcBef>
                <a:spcPts val="0"/>
              </a:spcBef>
              <a:spcAft>
                <a:spcPts val="0"/>
              </a:spcAft>
              <a:buSzPts val="2200"/>
              <a:buChar char="●"/>
            </a:pPr>
            <a:r>
              <a:rPr lang="en" sz="2200"/>
              <a:t>Rallies</a:t>
            </a:r>
            <a:endParaRPr sz="2200"/>
          </a:p>
          <a:p>
            <a:pPr indent="-368300" lvl="0" marL="457200" rtl="0" algn="l">
              <a:spcBef>
                <a:spcPts val="0"/>
              </a:spcBef>
              <a:spcAft>
                <a:spcPts val="0"/>
              </a:spcAft>
              <a:buSzPts val="2200"/>
              <a:buChar char="●"/>
            </a:pPr>
            <a:r>
              <a:rPr lang="en" sz="2200"/>
              <a:t>Protests</a:t>
            </a:r>
            <a:endParaRPr sz="2200"/>
          </a:p>
          <a:p>
            <a:pPr indent="-368300" lvl="0" marL="457200" rtl="0" algn="l">
              <a:spcBef>
                <a:spcPts val="0"/>
              </a:spcBef>
              <a:spcAft>
                <a:spcPts val="0"/>
              </a:spcAft>
              <a:buSzPts val="2200"/>
              <a:buChar char="●"/>
            </a:pPr>
            <a:r>
              <a:rPr lang="en" sz="2200"/>
              <a:t>Parades</a:t>
            </a:r>
            <a:endParaRPr sz="2200"/>
          </a:p>
          <a:p>
            <a:pPr indent="-368300" lvl="0" marL="457200" rtl="0" algn="l">
              <a:spcBef>
                <a:spcPts val="0"/>
              </a:spcBef>
              <a:spcAft>
                <a:spcPts val="0"/>
              </a:spcAft>
              <a:buSzPts val="2200"/>
              <a:buChar char="●"/>
            </a:pPr>
            <a:r>
              <a:rPr lang="en" sz="2200"/>
              <a:t>Drives</a:t>
            </a:r>
            <a:endParaRPr sz="2200"/>
          </a:p>
          <a:p>
            <a:pPr indent="-368300" lvl="0" marL="457200" rtl="0" algn="l">
              <a:spcBef>
                <a:spcPts val="0"/>
              </a:spcBef>
              <a:spcAft>
                <a:spcPts val="0"/>
              </a:spcAft>
              <a:buSzPts val="2200"/>
              <a:buChar char="●"/>
            </a:pPr>
            <a:r>
              <a:rPr lang="en" sz="2200"/>
              <a:t>Signature campaigns</a:t>
            </a:r>
            <a:endParaRPr sz="2200"/>
          </a:p>
        </p:txBody>
      </p:sp>
      <p:sp>
        <p:nvSpPr>
          <p:cNvPr id="74" name="Google Shape;74;p13"/>
          <p:cNvSpPr txBox="1"/>
          <p:nvPr/>
        </p:nvSpPr>
        <p:spPr>
          <a:xfrm>
            <a:off x="311700" y="1041125"/>
            <a:ext cx="8520600" cy="97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900"/>
              </a:spcAft>
              <a:buNone/>
            </a:pPr>
            <a:r>
              <a:rPr lang="en" sz="2400">
                <a:solidFill>
                  <a:srgbClr val="005C66"/>
                </a:solidFill>
                <a:latin typeface="Helvetica Neue"/>
                <a:ea typeface="Helvetica Neue"/>
                <a:cs typeface="Helvetica Neue"/>
                <a:sym typeface="Helvetica Neue"/>
              </a:rPr>
              <a:t>Campaigns create movements by inviting like-minded people to participate in . . .</a:t>
            </a:r>
            <a:endParaRPr sz="2400">
              <a:solidFill>
                <a:srgbClr val="005C66"/>
              </a:solidFill>
              <a:latin typeface="Helvetica Neue"/>
              <a:ea typeface="Helvetica Neue"/>
              <a:cs typeface="Helvetica Neue"/>
              <a:sym typeface="Helvetica Neue"/>
            </a:endParaRPr>
          </a:p>
        </p:txBody>
      </p:sp>
      <p:pic>
        <p:nvPicPr>
          <p:cNvPr id="75" name="Google Shape;75;p13"/>
          <p:cNvPicPr preferRelativeResize="0"/>
          <p:nvPr/>
        </p:nvPicPr>
        <p:blipFill rotWithShape="1">
          <a:blip r:embed="rId3">
            <a:alphaModFix/>
          </a:blip>
          <a:srcRect b="0" l="2609" r="7105" t="0"/>
          <a:stretch/>
        </p:blipFill>
        <p:spPr>
          <a:xfrm>
            <a:off x="4572000" y="1863250"/>
            <a:ext cx="3800200" cy="28948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4"/>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Politicians and Movements</a:t>
            </a:r>
            <a:endParaRPr/>
          </a:p>
        </p:txBody>
      </p:sp>
      <p:sp>
        <p:nvSpPr>
          <p:cNvPr id="81" name="Google Shape;81;p14"/>
          <p:cNvSpPr txBox="1"/>
          <p:nvPr/>
        </p:nvSpPr>
        <p:spPr>
          <a:xfrm>
            <a:off x="311700" y="964925"/>
            <a:ext cx="8520600" cy="97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900"/>
              </a:spcAft>
              <a:buNone/>
            </a:pPr>
            <a:r>
              <a:rPr lang="en" sz="2400">
                <a:solidFill>
                  <a:srgbClr val="005C66"/>
                </a:solidFill>
                <a:latin typeface="Helvetica Neue"/>
                <a:ea typeface="Helvetica Neue"/>
                <a:cs typeface="Helvetica Neue"/>
                <a:sym typeface="Helvetica Neue"/>
              </a:rPr>
              <a:t>Politicians weigh the costs and benefits of either ignoring the will of the people or making the change happen.</a:t>
            </a:r>
            <a:endParaRPr sz="2400">
              <a:solidFill>
                <a:srgbClr val="005C66"/>
              </a:solidFill>
              <a:latin typeface="Helvetica Neue"/>
              <a:ea typeface="Helvetica Neue"/>
              <a:cs typeface="Helvetica Neue"/>
              <a:sym typeface="Helvetica Neue"/>
            </a:endParaRPr>
          </a:p>
        </p:txBody>
      </p:sp>
      <p:pic>
        <p:nvPicPr>
          <p:cNvPr id="82" name="Google Shape;82;p14"/>
          <p:cNvPicPr preferRelativeResize="0"/>
          <p:nvPr/>
        </p:nvPicPr>
        <p:blipFill rotWithShape="1">
          <a:blip r:embed="rId3">
            <a:alphaModFix/>
          </a:blip>
          <a:srcRect b="0" l="5148" r="4842" t="0"/>
          <a:stretch/>
        </p:blipFill>
        <p:spPr>
          <a:xfrm>
            <a:off x="2739800" y="2059325"/>
            <a:ext cx="3676850" cy="28093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5"/>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Who joined the Home Rule Movement?</a:t>
            </a:r>
            <a:endParaRPr/>
          </a:p>
        </p:txBody>
      </p:sp>
      <p:sp>
        <p:nvSpPr>
          <p:cNvPr id="88" name="Google Shape;88;p15"/>
          <p:cNvSpPr txBox="1"/>
          <p:nvPr>
            <p:ph idx="1" type="body"/>
          </p:nvPr>
        </p:nvSpPr>
        <p:spPr>
          <a:xfrm>
            <a:off x="3892025" y="1046550"/>
            <a:ext cx="4756800" cy="3780300"/>
          </a:xfrm>
          <a:prstGeom prst="rect">
            <a:avLst/>
          </a:prstGeom>
        </p:spPr>
        <p:txBody>
          <a:bodyPr anchorCtr="0" anchor="ctr" bIns="91425" lIns="91425" spcFirstLastPara="1" rIns="91425" wrap="square" tIns="91425">
            <a:spAutoFit/>
          </a:bodyPr>
          <a:lstStyle/>
          <a:p>
            <a:pPr indent="-381000" lvl="0" marL="457200" rtl="0" algn="l">
              <a:spcBef>
                <a:spcPts val="0"/>
              </a:spcBef>
              <a:spcAft>
                <a:spcPts val="0"/>
              </a:spcAft>
              <a:buSzPts val="2400"/>
              <a:buChar char="●"/>
            </a:pPr>
            <a:r>
              <a:rPr lang="en"/>
              <a:t>Different groups of Washingtonians came together to fight for Home Rule</a:t>
            </a:r>
            <a:endParaRPr/>
          </a:p>
          <a:p>
            <a:pPr indent="-368300" lvl="1" marL="914400" rtl="0" algn="l">
              <a:spcBef>
                <a:spcPts val="0"/>
              </a:spcBef>
              <a:spcAft>
                <a:spcPts val="0"/>
              </a:spcAft>
              <a:buSzPts val="2200"/>
              <a:buChar char="○"/>
            </a:pPr>
            <a:r>
              <a:rPr lang="en"/>
              <a:t>Teachers and students</a:t>
            </a:r>
            <a:endParaRPr/>
          </a:p>
          <a:p>
            <a:pPr indent="-368300" lvl="1" marL="914400" rtl="0" algn="l">
              <a:spcBef>
                <a:spcPts val="0"/>
              </a:spcBef>
              <a:spcAft>
                <a:spcPts val="0"/>
              </a:spcAft>
              <a:buSzPts val="2200"/>
              <a:buChar char="○"/>
            </a:pPr>
            <a:r>
              <a:rPr lang="en"/>
              <a:t>Native Americans</a:t>
            </a:r>
            <a:endParaRPr/>
          </a:p>
          <a:p>
            <a:pPr indent="-368300" lvl="1" marL="914400" rtl="0" algn="l">
              <a:spcBef>
                <a:spcPts val="0"/>
              </a:spcBef>
              <a:spcAft>
                <a:spcPts val="0"/>
              </a:spcAft>
              <a:buSzPts val="2200"/>
              <a:buChar char="○"/>
            </a:pPr>
            <a:r>
              <a:rPr lang="en"/>
              <a:t>Women</a:t>
            </a:r>
            <a:endParaRPr/>
          </a:p>
          <a:p>
            <a:pPr indent="-368300" lvl="1" marL="914400" rtl="0" algn="l">
              <a:spcBef>
                <a:spcPts val="0"/>
              </a:spcBef>
              <a:spcAft>
                <a:spcPts val="0"/>
              </a:spcAft>
              <a:buSzPts val="2200"/>
              <a:buChar char="○"/>
            </a:pPr>
            <a:r>
              <a:rPr lang="en"/>
              <a:t>Young people</a:t>
            </a:r>
            <a:endParaRPr/>
          </a:p>
          <a:p>
            <a:pPr indent="-368300" lvl="1" marL="914400" rtl="0" algn="l">
              <a:spcBef>
                <a:spcPts val="0"/>
              </a:spcBef>
              <a:spcAft>
                <a:spcPts val="0"/>
              </a:spcAft>
              <a:buSzPts val="2200"/>
              <a:buChar char="○"/>
            </a:pPr>
            <a:r>
              <a:rPr lang="en"/>
              <a:t>Civil rights advocates</a:t>
            </a:r>
            <a:endParaRPr/>
          </a:p>
        </p:txBody>
      </p:sp>
      <p:pic>
        <p:nvPicPr>
          <p:cNvPr id="89" name="Google Shape;89;p15"/>
          <p:cNvPicPr preferRelativeResize="0"/>
          <p:nvPr/>
        </p:nvPicPr>
        <p:blipFill>
          <a:blip r:embed="rId3">
            <a:alphaModFix/>
          </a:blip>
          <a:stretch>
            <a:fillRect/>
          </a:stretch>
        </p:blipFill>
        <p:spPr>
          <a:xfrm>
            <a:off x="711625" y="1044963"/>
            <a:ext cx="2928600" cy="3783474"/>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6"/>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Teachers and Students</a:t>
            </a:r>
            <a:endParaRPr/>
          </a:p>
        </p:txBody>
      </p:sp>
      <p:sp>
        <p:nvSpPr>
          <p:cNvPr id="95" name="Google Shape;95;p16"/>
          <p:cNvSpPr txBox="1"/>
          <p:nvPr>
            <p:ph idx="1" type="body"/>
          </p:nvPr>
        </p:nvSpPr>
        <p:spPr>
          <a:xfrm>
            <a:off x="387850" y="1081425"/>
            <a:ext cx="5086800" cy="3638700"/>
          </a:xfrm>
          <a:prstGeom prst="rect">
            <a:avLst/>
          </a:prstGeom>
        </p:spPr>
        <p:txBody>
          <a:bodyPr anchorCtr="0" anchor="ctr" bIns="91425" lIns="91425" spcFirstLastPara="1" rIns="91425" wrap="square" tIns="91425">
            <a:spAutoFit/>
          </a:bodyPr>
          <a:lstStyle/>
          <a:p>
            <a:pPr indent="-368300" lvl="0" marL="457200" rtl="0" algn="l">
              <a:spcBef>
                <a:spcPts val="0"/>
              </a:spcBef>
              <a:spcAft>
                <a:spcPts val="0"/>
              </a:spcAft>
              <a:buSzPts val="2200"/>
              <a:buChar char="●"/>
            </a:pPr>
            <a:r>
              <a:rPr lang="en" sz="2200"/>
              <a:t>Before the Home Rule Act, school board members were federally appointed instead of elected</a:t>
            </a:r>
            <a:endParaRPr sz="2200"/>
          </a:p>
          <a:p>
            <a:pPr indent="-368300" lvl="0" marL="457200" rtl="0" algn="l">
              <a:spcBef>
                <a:spcPts val="0"/>
              </a:spcBef>
              <a:spcAft>
                <a:spcPts val="0"/>
              </a:spcAft>
              <a:buSzPts val="2200"/>
              <a:buChar char="●"/>
            </a:pPr>
            <a:r>
              <a:rPr lang="en" sz="2200"/>
              <a:t>Residents did not have a say in who would govern the schools</a:t>
            </a:r>
            <a:endParaRPr sz="2200"/>
          </a:p>
          <a:p>
            <a:pPr indent="-368300" lvl="0" marL="457200" rtl="0" algn="l">
              <a:spcBef>
                <a:spcPts val="0"/>
              </a:spcBef>
              <a:spcAft>
                <a:spcPts val="0"/>
              </a:spcAft>
              <a:buSzPts val="2200"/>
              <a:buChar char="●"/>
            </a:pPr>
            <a:r>
              <a:rPr lang="en" sz="2200"/>
              <a:t>Teachers and students united in the Home Rule Movement to secure a school board that was best for schools</a:t>
            </a:r>
            <a:endParaRPr sz="2200"/>
          </a:p>
        </p:txBody>
      </p:sp>
      <p:pic>
        <p:nvPicPr>
          <p:cNvPr id="96" name="Google Shape;96;p16"/>
          <p:cNvPicPr preferRelativeResize="0"/>
          <p:nvPr/>
        </p:nvPicPr>
        <p:blipFill>
          <a:blip r:embed="rId3">
            <a:alphaModFix/>
          </a:blip>
          <a:stretch>
            <a:fillRect/>
          </a:stretch>
        </p:blipFill>
        <p:spPr>
          <a:xfrm>
            <a:off x="5852350" y="501122"/>
            <a:ext cx="2817949" cy="2176500"/>
          </a:xfrm>
          <a:prstGeom prst="rect">
            <a:avLst/>
          </a:prstGeom>
          <a:noFill/>
          <a:ln cap="flat" cmpd="sng" w="19050">
            <a:solidFill>
              <a:schemeClr val="dk2"/>
            </a:solidFill>
            <a:prstDash val="solid"/>
            <a:round/>
            <a:headEnd len="sm" w="sm" type="none"/>
            <a:tailEnd len="sm" w="sm" type="none"/>
          </a:ln>
        </p:spPr>
      </p:pic>
      <p:pic>
        <p:nvPicPr>
          <p:cNvPr id="97" name="Google Shape;97;p16"/>
          <p:cNvPicPr preferRelativeResize="0"/>
          <p:nvPr/>
        </p:nvPicPr>
        <p:blipFill>
          <a:blip r:embed="rId4">
            <a:alphaModFix/>
          </a:blip>
          <a:stretch>
            <a:fillRect/>
          </a:stretch>
        </p:blipFill>
        <p:spPr>
          <a:xfrm>
            <a:off x="5852350" y="2955525"/>
            <a:ext cx="2817950" cy="18484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