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Helvetica Neue"/>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HelveticaNeue-bold.fntdata"/><Relationship Id="rId16" Type="http://schemas.openxmlformats.org/officeDocument/2006/relationships/font" Target="fonts/HelveticaNeue-regular.fntdata"/><Relationship Id="rId5" Type="http://schemas.openxmlformats.org/officeDocument/2006/relationships/notesMaster" Target="notesMasters/notesMaster1.xml"/><Relationship Id="rId19" Type="http://schemas.openxmlformats.org/officeDocument/2006/relationships/font" Target="fonts/HelveticaNeue-boldItalic.fntdata"/><Relationship Id="rId6" Type="http://schemas.openxmlformats.org/officeDocument/2006/relationships/slide" Target="slides/slide1.xml"/><Relationship Id="rId18" Type="http://schemas.openxmlformats.org/officeDocument/2006/relationships/font" Target="fonts/HelveticaNeue-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7gfaBX3VDKZgMGfMqIrYyH_pwdcPCcEA/view?usp=sharing" TargetMode="External"/><Relationship Id="rId3" Type="http://schemas.openxmlformats.org/officeDocument/2006/relationships/hyperlink" Target="https://drive.google.com/file/d/1BTcGKro8Y8INI-TmfGNGPO7IKmGeDbpH/view?usp=sharing" TargetMode="External"/><Relationship Id="rId4" Type="http://schemas.openxmlformats.org/officeDocument/2006/relationships/hyperlink" Target="https://drive.google.com/file/d/1wy5hmgpjVimuHGGApQU64W1Wgfx4_Inh/view?usp=sharing" TargetMode="External"/><Relationship Id="rId5" Type="http://schemas.openxmlformats.org/officeDocument/2006/relationships/hyperlink" Target="https://drive.google.com/file/d/1NXM_mVp96XJ9DdVsW2YxQiPz3wotiVhx/view?usp=sharing" TargetMode="External"/><Relationship Id="rId6" Type="http://schemas.openxmlformats.org/officeDocument/2006/relationships/hyperlink" Target="https://digdc.dclibrary.org/islandora/object/dcplislandora%3A6607?solr_nav%5Bid%5D=0f2b432ee9f4407e54c8&amp;solr_nav%5Bpage%5D=0&amp;solr_nav%5Boffset%5D=0"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851?solr_nav%5Bid%5D=041c44b003222177443d&amp;solr_nav%5Bpage%5D=1&amp;solr_nav%5Boffset%5D=2"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digdc.dclibrary.org/islandora/object/dcplislandora%3A851?solr_nav%5Bid%5D=041c44b003222177443d&amp;solr_nav%5Bpage%5D=1&amp;solr_nav%5Boffset%5D=2"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72068?solr_nav%5Bid%5D=eeb09c828dc2f8f03709&amp;solr_nav%5Bpage%5D=0&amp;solr_nav%5Boffset%5D=3"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kids.kiddle.co/United_States_Constitution" TargetMode="External"/><Relationship Id="rId3" Type="http://schemas.openxmlformats.org/officeDocument/2006/relationships/hyperlink" Target="https://digdc.dclibrary.org/islandora/object/dcplislandora%3A166601?solr_nav%5Bid%5D=2cc3dbbde6d25c692dc5&amp;solr_nav%5Bpage%5D=1&amp;solr_nav%5Boffset%5D=19"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File:Diagram_of_the_Federal_Government_and_American_Union_edit.jpg#filelinks"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118026?solr_nav%5Bid%5D=049c98c7c8c3834c4232&amp;solr_nav%5Bpage%5D=0&amp;solr_nav%5Boffset%5D=0"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6600"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6607?solr_nav%5Bid%5D=0f2b432ee9f4407e54c8&amp;solr_nav%5Bpage%5D=0&amp;solr_nav%5Boffset%5D=0" TargetMode="External"/><Relationship Id="rId3" Type="http://schemas.openxmlformats.org/officeDocument/2006/relationships/hyperlink" Target="https://www.washingtonpost.com/graphics/2019/opinions/amp-stories/d-c-wins-the-world-series-but-not-statehood/"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gd7cc52364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 name="Google Shape;35;gd7cc52364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About this lesson</a:t>
            </a:r>
            <a:endParaRPr b="1">
              <a:solidFill>
                <a:schemeClr val="dk1"/>
              </a:solidFill>
            </a:endParaRPr>
          </a:p>
          <a:p>
            <a:pPr indent="0" lvl="0" marL="0" rtl="0" algn="l">
              <a:spcBef>
                <a:spcPts val="0"/>
              </a:spcBef>
              <a:spcAft>
                <a:spcPts val="0"/>
              </a:spcAft>
              <a:buNone/>
            </a:pPr>
            <a:r>
              <a:rPr lang="en">
                <a:solidFill>
                  <a:schemeClr val="dk1"/>
                </a:solidFill>
              </a:rPr>
              <a:t>This lesson focuses on the meaning of federal representation and how the federal government lives in Washington, D.C. Students will be able to explain what makes D.C. unique as a district, specifically in how D.C. lacks representation in the national political system. Students consider how this lack of representation impacts Washington, D.C. residents and track their thinking during the lesson. Students express their understanding by completing a formative exit ticket.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Materials:</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Thought Catcher (blank)</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3"/>
              </a:rPr>
              <a:t>Thought Catcher (completed)</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4"/>
              </a:rPr>
              <a:t>Exit Ticket (blank)</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5"/>
              </a:rPr>
              <a:t>Exit Ticket (completed)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b="1" lang="en">
                <a:solidFill>
                  <a:schemeClr val="dk1"/>
                </a:solidFill>
              </a:rPr>
              <a:t>ELA Standards: </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SL.11-12.1: Initiate and participate effectively in a range of collaborative discussions (one-on-one, in groups, and teacher-led) with diverse partners on grades 11-12 topics, texts, and issues, building on others' ideas and expressing their own clearly and persuasively.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W.11-12.4: Produce clear and coherent writing in which the development, organization, and style are appropriate to task, purpose, and audience. (Grade-specific expectations for writing types are defined in standards 1-3 above.)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W.11-12.2: Write informative/explanatory texts to examine and convey complex ideas, concepts, and information clearly and accurately through the effective selection, organization, and analysis of content.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RI.11-12.7: Integrate and evaluate multiple sources of information presented in different media or formats (e.g., visually, quantitatively) as well as in words in order to address a question or solve a problem.</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DC Content Power Standards:  </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12.DC.22.6: Review the reasons why Washington, D.C. residents do not have voting representation in Congress, and assess the prospects for current efforts to get congressional representation for the District.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C3 Framework Indicators and Common Core Standards for Literacy in History/Social Studies: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D2.Civ.3.9-12. Analyze the impact of constitutions, laws, treaties, and international agreements on the maintenance of national and international order.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D2.Civ.4.9-12. Explain how the U.S. Constitution establishes a system of government that has powers, responsibilities, and limits that have changed over time and that are still contested.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D2.Civ.12.9-12. Analyze how people use and challenge local, state, national, and international laws to address a variety of public issues.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D2.Civ.14.9-12. Analyze historical, contemporary, and emerging means of changing societies, promoting the common good, and protecting rights.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rgbClr val="0097A7"/>
                </a:solidFill>
                <a:hlinkClick r:id="rId6">
                  <a:extLst>
                    <a:ext uri="{A12FA001-AC4F-418D-AE19-62706E023703}">
                      <ahyp:hlinkClr val="tx"/>
                    </a:ext>
                  </a:extLst>
                </a:hlinkClick>
              </a:rPr>
              <a:t>This is Voter's Day for Everyone But--!</a:t>
            </a:r>
            <a:r>
              <a:rPr lang="en">
                <a:solidFill>
                  <a:schemeClr val="dk1"/>
                </a:solidFill>
              </a:rPr>
              <a:t>. Berryman, Clifford Kennedy, 1869-1949, Clifford Berryman Cartoon Collection, DC Public Library.</a:t>
            </a:r>
            <a:endParaRPr>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e5b230186f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e5b230186f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4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Hand out a copy of the exit ticket.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 a formative assessment, students are asked to complete a quick-write to the following question: “What makes D.C. unique as a district? Focus specifically on how D.C. lacks representation in the national political system.”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Collect exit tickets as formative assessment.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Protestors walk toward the Washington Monument</a:t>
            </a:r>
            <a:r>
              <a:rPr lang="en">
                <a:solidFill>
                  <a:schemeClr val="dk1"/>
                </a:solidFill>
              </a:rPr>
              <a:t>. Evening Star (Washington, D.C.), Washington Star Photograph Collection. DC Public Library.</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ge3c65531a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 name="Google Shape;42;ge3c65531a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Teaching notes</a:t>
            </a:r>
            <a:endParaRPr b="1"/>
          </a:p>
          <a:p>
            <a:pPr indent="0" lvl="0" marL="0" rtl="0" algn="l">
              <a:spcBef>
                <a:spcPts val="0"/>
              </a:spcBef>
              <a:spcAft>
                <a:spcPts val="0"/>
              </a:spcAft>
              <a:buNone/>
            </a:pPr>
            <a:r>
              <a:t/>
            </a:r>
            <a:endParaRPr/>
          </a:p>
          <a:p>
            <a:pPr indent="0" lvl="0" marL="0" rtl="0" algn="l">
              <a:spcBef>
                <a:spcPts val="0"/>
              </a:spcBef>
              <a:spcAft>
                <a:spcPts val="0"/>
              </a:spcAft>
              <a:buNone/>
            </a:pPr>
            <a:r>
              <a:rPr b="1" lang="en"/>
              <a:t>Suggested Pacing:</a:t>
            </a:r>
            <a:r>
              <a:rPr lang="en"/>
              <a:t> 2 minutes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Directions:</a:t>
            </a:r>
            <a:endParaRPr b="1"/>
          </a:p>
          <a:p>
            <a:pPr indent="-298450" lvl="0" marL="457200" rtl="0" algn="l">
              <a:spcBef>
                <a:spcPts val="0"/>
              </a:spcBef>
              <a:spcAft>
                <a:spcPts val="0"/>
              </a:spcAft>
              <a:buSzPts val="1100"/>
              <a:buChar char="●"/>
            </a:pPr>
            <a:r>
              <a:rPr lang="en"/>
              <a:t>Use an established classroom routine to pair students or use elbow partners.</a:t>
            </a:r>
            <a:endParaRPr/>
          </a:p>
          <a:p>
            <a:pPr indent="-298450" lvl="0" marL="457200" rtl="0" algn="l">
              <a:spcBef>
                <a:spcPts val="0"/>
              </a:spcBef>
              <a:spcAft>
                <a:spcPts val="0"/>
              </a:spcAft>
              <a:buSzPts val="1100"/>
              <a:buChar char="●"/>
            </a:pPr>
            <a:r>
              <a:rPr lang="en"/>
              <a:t>Say, “What is unique about Washington, D.C.? Turn to your partner and discuss your thinking."</a:t>
            </a:r>
            <a:endParaRPr/>
          </a:p>
          <a:p>
            <a:pPr indent="-298450" lvl="0" marL="457200" rtl="0" algn="l">
              <a:spcBef>
                <a:spcPts val="0"/>
              </a:spcBef>
              <a:spcAft>
                <a:spcPts val="0"/>
              </a:spcAft>
              <a:buSzPts val="1100"/>
              <a:buChar char="●"/>
            </a:pPr>
            <a:r>
              <a:rPr lang="en"/>
              <a:t>Students write thoughts on the Thought Catcher.</a:t>
            </a:r>
            <a:endParaRPr/>
          </a:p>
          <a:p>
            <a:pPr indent="-298450" lvl="0" marL="457200" rtl="0" algn="l">
              <a:spcBef>
                <a:spcPts val="0"/>
              </a:spcBef>
              <a:spcAft>
                <a:spcPts val="0"/>
              </a:spcAft>
              <a:buSzPts val="1100"/>
              <a:buChar char="●"/>
            </a:pPr>
            <a:r>
              <a:rPr lang="en"/>
              <a:t>Prompt students to turn and talk to their partner about the question.</a:t>
            </a:r>
            <a:endParaRPr/>
          </a:p>
          <a:p>
            <a:pPr indent="-298450" lvl="0" marL="457200" rtl="0" algn="l">
              <a:spcBef>
                <a:spcPts val="0"/>
              </a:spcBef>
              <a:spcAft>
                <a:spcPts val="0"/>
              </a:spcAft>
              <a:buSzPts val="1100"/>
              <a:buChar char="●"/>
            </a:pPr>
            <a:r>
              <a:rPr lang="en"/>
              <a:t>Conduct a whole class discussion calling on a few students to share their thinking.</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Attribution:</a:t>
            </a:r>
            <a:endParaRPr b="1"/>
          </a:p>
          <a:p>
            <a:pPr indent="-298450" lvl="0" marL="457200" rtl="0" algn="l">
              <a:spcBef>
                <a:spcPts val="0"/>
              </a:spcBef>
              <a:spcAft>
                <a:spcPts val="0"/>
              </a:spcAft>
              <a:buClr>
                <a:schemeClr val="dk1"/>
              </a:buClr>
              <a:buSzPts val="1100"/>
              <a:buChar char="●"/>
            </a:pPr>
            <a:r>
              <a:rPr lang="en" u="sng">
                <a:solidFill>
                  <a:schemeClr val="hlink"/>
                </a:solidFill>
                <a:hlinkClick r:id="rId2"/>
              </a:rPr>
              <a:t>Protestors walk toward the Washington Monument</a:t>
            </a:r>
            <a:r>
              <a:rPr lang="en">
                <a:solidFill>
                  <a:schemeClr val="dk1"/>
                </a:solidFill>
              </a:rPr>
              <a:t>. Evening Star (Washington, D.C.), Washington Star Photograph Collection. DC Public Library.</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ge4314efcc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 name="Google Shape;51;ge4314efcc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Teaching notes</a:t>
            </a:r>
            <a:endParaRPr b="1">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Suggested Pacing:</a:t>
            </a:r>
            <a:r>
              <a:rPr lang="en">
                <a:solidFill>
                  <a:schemeClr val="dk1"/>
                </a:solidFill>
              </a:rPr>
              <a:t> 1 minute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Directions: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“Washington, D.C. was originally known as the District of Columbia. It was named after Christopher Columbus. Many people referred to it as Washington, after George Washington, and that is how D.C. earned it’s modern-day name.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Bicentennial crowd in front of Lincoln Memorial.</a:t>
            </a:r>
            <a:r>
              <a:rPr lang="en"/>
              <a:t> Crain, Darrell C., 1910-1995, Darrell C. Crain, Jr. Photograph Collection. DC Public Library.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e5b230186f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e5b230186f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"In 1789, the Constitution of the </a:t>
            </a:r>
            <a:r>
              <a:rPr lang="en" u="sng">
                <a:solidFill>
                  <a:schemeClr val="hlink"/>
                </a:solidFill>
                <a:hlinkClick r:id="rId2"/>
              </a:rPr>
              <a:t>United States</a:t>
            </a:r>
            <a:r>
              <a:rPr lang="en">
                <a:solidFill>
                  <a:schemeClr val="dk1"/>
                </a:solidFill>
              </a:rPr>
              <a:t> said that a capital city would be created in a district but did not say where it should be. James Madison and the founders of our country were concerned that if the capital were to be a state, the members of the government would feel obligated to it, and this would influence their decision-making. Madison worried that if the District of Columbia became a state, representatives would be able to stop or interrupt government proceedings to get what they wanted, simply because of their proximity. Our founding fathers decided that the District of Columbia could not be a state because it was so close to the heart of our nation’s government."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3"/>
              </a:rPr>
              <a:t>George Washington takes his oath of office during his inauguration</a:t>
            </a:r>
            <a:r>
              <a:rPr lang="en"/>
              <a:t>. Historic Image Collection. DC Public Library.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e5b230186f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e5b230186f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“According to the United States Constitution, our country has two chambers that make up Congress. One of these chambers is the United States House of Representatives. The U.S. House of Representatives is part of the federal government’s legislative branch; it makes and passes federal laws. The U.S. House of Representatives is made up of 435 voting representatives. This number is a proportional representation of the 50 states. The second chamber of Congress is the United States Senate and is also part of the legislative branch.The United States Senate is a small group of elected people who decide the laws of the country.”</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Diagram of the Federal Government and American Union</a:t>
            </a:r>
            <a:r>
              <a:rPr lang="en"/>
              <a:t>. Wikipedia; public domain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e5b230186f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e5b230186f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“Remember that Washington is not a state or even part of a state. It is in a separate district. The city and the district take up the same space.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District of Columbia Government is made up of three branches of government: executive, legislative, and judicial. The current form of government was determined by the D.C. Home Rule Act of 1973.</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Local officials have the authority to pass laws and govern over local affairs; however, the US Congress has the power to overturn local laws. Unlike any state in the country, the residents of D.C. lack a vote in congress for federal representation.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DC's delegate to the House of Representatives can introduce legislation and serve on committees, but is unable to vote on the final outcome. DC's shadow congresspersons include two shadow senators and one shadow representative, also unable to vote on legislation. Past shadow congresspersons including Jesse Jackson."</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e5b230186f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e5b230186f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Use an established classroom routine to pair students or use elbow partners.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“Consider what you know about the lack of federal representation in Washington, D.C. What impact does this lack of representation in the national political system have on Washington D.C. residents?"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write thoughts on the Thought Catcher independently.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Prompt students to turn and talk to their partner about the question.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Conduct a whole class discussion calling on a few students to share their thinking.</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DC VOTE license plate</a:t>
            </a:r>
            <a:r>
              <a:rPr lang="en">
                <a:solidFill>
                  <a:schemeClr val="dk1"/>
                </a:solidFill>
              </a:rPr>
              <a:t>. District of Columbia. Department of Motor Vehicles. Washingtoniana Ephemera Collection. DC Public Library.</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e5b230186f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e5b230186f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“D.C. residents do not have the same rights that American citizens in the 50 states do. Because representatives to Congress are elected only by Americans living in the 50 states, residents of Washington, D.C. do not have a vote in Congress, both in the House and on the Senate floor. D.C. elects one non-voting representative to the House of Representatives, along with a shadow representative and two shadow senators. The House Delegate can only draft legislation. Additionally, the citizens of Washington, D.C. pay the highest average per person federal income taxes in the United States. These citizens also pay more in total federal income tax than residents of 22 other states. Because citizens of D.C. do not have federal representation, they lack a voice in how those tax dollars are spent.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District citizens still taxed without representation</a:t>
            </a:r>
            <a:r>
              <a:rPr lang="en">
                <a:solidFill>
                  <a:schemeClr val="dk1"/>
                </a:solidFill>
              </a:rPr>
              <a:t>. Berryman, Clifford Kennedy, 1869-1949, DC Public Library.</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e5b230186f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e5b230186f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“Political cartoons make a point about a political issue or event. Unlike ordinary cartoons, they are not located in the comics sections. They are most likely found close to the editorial. Let’s compare these two political cartoons. The image on the left is from 1934. The cartoon on the right is from 2019. What do the cartoons have in common? What is different about them?"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Share out student suggestions, acknowledging appropriate responses.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will notice that despite the almost 80 year gap between the publications of the two cartoons, the issue remains the same. Washington D.C. has been denied the right to statehood.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Attributions:</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This is Voter's Day for Everyone But--!</a:t>
            </a:r>
            <a:r>
              <a:rPr lang="en">
                <a:solidFill>
                  <a:schemeClr val="dk1"/>
                </a:solidFill>
              </a:rPr>
              <a:t>. Berryman, Clifford Kennedy, 1869-1949, Clifford Berryman Cartoon Collection, DC Public Library.</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3"/>
              </a:rPr>
              <a:t>World Series Comic (2019)</a:t>
            </a:r>
            <a:r>
              <a:rPr lang="en">
                <a:solidFill>
                  <a:schemeClr val="dk1"/>
                </a:solidFill>
              </a:rPr>
              <a:t>. "D.C. Wins the Worlds Series - but not statehood", Tom Toles, Washington Post, November 1, 2019.</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secHead">
  <p:cSld name="SECTION_HEADER">
    <p:spTree>
      <p:nvGrpSpPr>
        <p:cNvPr id="10" name="Shape 10"/>
        <p:cNvGrpSpPr/>
        <p:nvPr/>
      </p:nvGrpSpPr>
      <p:grpSpPr>
        <a:xfrm>
          <a:off x="0" y="0"/>
          <a:ext cx="0" cy="0"/>
          <a:chOff x="0" y="0"/>
          <a:chExt cx="0" cy="0"/>
        </a:xfrm>
      </p:grpSpPr>
      <p:sp>
        <p:nvSpPr>
          <p:cNvPr id="11" name="Google Shape;11;p2"/>
          <p:cNvSpPr txBox="1"/>
          <p:nvPr>
            <p:ph type="title"/>
          </p:nvPr>
        </p:nvSpPr>
        <p:spPr>
          <a:xfrm>
            <a:off x="358175" y="2150850"/>
            <a:ext cx="4275300" cy="841800"/>
          </a:xfrm>
          <a:prstGeom prst="rect">
            <a:avLst/>
          </a:prstGeom>
        </p:spPr>
        <p:txBody>
          <a:bodyPr anchorCtr="0" anchor="ctr" bIns="91425" lIns="91425" spcFirstLastPara="1" rIns="91425" wrap="square" tIns="91425">
            <a:spAutoFit/>
          </a:bodyPr>
          <a:lstStyle>
            <a:lvl1pPr lvl="0" algn="ctr">
              <a:spcBef>
                <a:spcPts val="0"/>
              </a:spcBef>
              <a:spcAft>
                <a:spcPts val="0"/>
              </a:spcAft>
              <a:buSzPts val="5600"/>
              <a:buNone/>
              <a:defRPr sz="5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image" type="tx">
  <p:cSld name="TITLE_AND_BODY">
    <p:bg>
      <p:bgPr>
        <a:solidFill>
          <a:srgbClr val="005C66"/>
        </a:solid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5" name="Google Shape;15;p3"/>
          <p:cNvSpPr txBox="1"/>
          <p:nvPr>
            <p:ph idx="1" type="body"/>
          </p:nvPr>
        </p:nvSpPr>
        <p:spPr>
          <a:xfrm>
            <a:off x="311700" y="970350"/>
            <a:ext cx="3818700" cy="3751800"/>
          </a:xfrm>
          <a:prstGeom prst="rect">
            <a:avLst/>
          </a:prstGeom>
        </p:spPr>
        <p:txBody>
          <a:bodyPr anchorCtr="0" anchor="ctr" bIns="91425" lIns="91425" spcFirstLastPara="1" rIns="91425" wrap="square" tIns="91425">
            <a:spAutoFit/>
          </a:bodyPr>
          <a:lstStyle>
            <a:lvl1pPr indent="-381000" lvl="0" marL="457200">
              <a:spcBef>
                <a:spcPts val="0"/>
              </a:spcBef>
              <a:spcAft>
                <a:spcPts val="0"/>
              </a:spcAft>
              <a:buSzPts val="2400"/>
              <a:buChar char="●"/>
              <a:defRPr/>
            </a:lvl1pPr>
            <a:lvl2pPr indent="-368300" lvl="1" marL="914400">
              <a:spcBef>
                <a:spcPts val="1600"/>
              </a:spcBef>
              <a:spcAft>
                <a:spcPts val="0"/>
              </a:spcAft>
              <a:buSzPts val="2200"/>
              <a:buChar char="○"/>
              <a:defRPr sz="2200"/>
            </a:lvl2pPr>
            <a:lvl3pPr indent="-342900" lvl="2" marL="1371600">
              <a:spcBef>
                <a:spcPts val="1600"/>
              </a:spcBef>
              <a:spcAft>
                <a:spcPts val="0"/>
              </a:spcAft>
              <a:buSzPts val="1800"/>
              <a:buChar char="■"/>
              <a:defRPr/>
            </a:lvl3pPr>
            <a:lvl4pPr indent="-330200" lvl="3" marL="1828800">
              <a:spcBef>
                <a:spcPts val="1600"/>
              </a:spcBef>
              <a:spcAft>
                <a:spcPts val="0"/>
              </a:spcAft>
              <a:buSzPts val="16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 slide">
  <p:cSld name="TITLE_AND_BODY_1">
    <p:bg>
      <p:bgPr>
        <a:solidFill>
          <a:srgbClr val="005C66"/>
        </a:solidFill>
      </p:bgPr>
    </p:bg>
    <p:spTree>
      <p:nvGrpSpPr>
        <p:cNvPr id="16" name="Shape 16"/>
        <p:cNvGrpSpPr/>
        <p:nvPr/>
      </p:nvGrpSpPr>
      <p:grpSpPr>
        <a:xfrm>
          <a:off x="0" y="0"/>
          <a:ext cx="0" cy="0"/>
          <a:chOff x="0" y="0"/>
          <a:chExt cx="0" cy="0"/>
        </a:xfrm>
      </p:grpSpPr>
      <p:sp>
        <p:nvSpPr>
          <p:cNvPr id="17" name="Google Shape;17;p4"/>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8" name="Google Shape;18;p4"/>
          <p:cNvPicPr preferRelativeResize="0"/>
          <p:nvPr/>
        </p:nvPicPr>
        <p:blipFill>
          <a:blip r:embed="rId2">
            <a:alphaModFix/>
          </a:blip>
          <a:stretch>
            <a:fillRect/>
          </a:stretch>
        </p:blipFill>
        <p:spPr>
          <a:xfrm>
            <a:off x="453175" y="970350"/>
            <a:ext cx="662400" cy="662400"/>
          </a:xfrm>
          <a:prstGeom prst="rect">
            <a:avLst/>
          </a:prstGeom>
          <a:noFill/>
          <a:ln>
            <a:noFill/>
          </a:ln>
        </p:spPr>
      </p:pic>
      <p:sp>
        <p:nvSpPr>
          <p:cNvPr id="19" name="Google Shape;19;p4"/>
          <p:cNvSpPr txBox="1"/>
          <p:nvPr>
            <p:ph idx="1" type="body"/>
          </p:nvPr>
        </p:nvSpPr>
        <p:spPr>
          <a:xfrm>
            <a:off x="1214300" y="970350"/>
            <a:ext cx="7617900" cy="3876900"/>
          </a:xfrm>
          <a:prstGeom prst="rect">
            <a:avLst/>
          </a:prstGeom>
        </p:spPr>
        <p:txBody>
          <a:bodyPr anchorCtr="0" anchor="t" bIns="91425" lIns="91425" spcFirstLastPara="1" rIns="91425" wrap="square" tIns="91425">
            <a:spAutoFit/>
          </a:bodyPr>
          <a:lstStyle>
            <a:lvl1pPr indent="-381000" lvl="0" marL="457200" rtl="0">
              <a:spcBef>
                <a:spcPts val="0"/>
              </a:spcBef>
              <a:spcAft>
                <a:spcPts val="0"/>
              </a:spcAft>
              <a:buSzPts val="2400"/>
              <a:buChar char="●"/>
              <a:defRPr/>
            </a:lvl1pPr>
            <a:lvl2pPr indent="-368300" lvl="1" marL="914400" rtl="0">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image, description" type="titleOnly">
  <p:cSld name="TITLE_ONLY">
    <p:spTree>
      <p:nvGrpSpPr>
        <p:cNvPr id="20" name="Shape 20"/>
        <p:cNvGrpSpPr/>
        <p:nvPr/>
      </p:nvGrpSpPr>
      <p:grpSpPr>
        <a:xfrm>
          <a:off x="0" y="0"/>
          <a:ext cx="0" cy="0"/>
          <a:chOff x="0" y="0"/>
          <a:chExt cx="0" cy="0"/>
        </a:xfrm>
      </p:grpSpPr>
      <p:sp>
        <p:nvSpPr>
          <p:cNvPr id="21" name="Google Shape;21;p5"/>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24300" y="3888400"/>
            <a:ext cx="4010100" cy="981000"/>
          </a:xfrm>
          <a:prstGeom prst="rect">
            <a:avLst/>
          </a:prstGeom>
        </p:spPr>
        <p:txBody>
          <a:bodyPr anchorCtr="0" anchor="t" bIns="91425" lIns="91425" spcFirstLastPara="1" rIns="91425" wrap="square" tIns="91425">
            <a:spAutoFit/>
          </a:bodyPr>
          <a:lstStyle>
            <a:lvl1pPr indent="-381000" lvl="0" marL="457200" algn="ctr">
              <a:spcBef>
                <a:spcPts val="0"/>
              </a:spcBef>
              <a:spcAft>
                <a:spcPts val="0"/>
              </a:spcAft>
              <a:buSzPts val="2400"/>
              <a:buChar char="●"/>
              <a:defRPr/>
            </a:lvl1pPr>
            <a:lvl2pPr indent="-368300" lvl="1" marL="914400" algn="ctr">
              <a:spcBef>
                <a:spcPts val="1600"/>
              </a:spcBef>
              <a:spcAft>
                <a:spcPts val="0"/>
              </a:spcAft>
              <a:buSzPts val="2200"/>
              <a:buChar char="○"/>
              <a:defRPr sz="2200"/>
            </a:lvl2pPr>
            <a:lvl3pPr indent="-355600" lvl="2" marL="1371600">
              <a:spcBef>
                <a:spcPts val="1600"/>
              </a:spcBef>
              <a:spcAft>
                <a:spcPts val="0"/>
              </a:spcAft>
              <a:buSzPts val="2000"/>
              <a:buChar char="■"/>
              <a:defRPr sz="2000"/>
            </a:lvl3pPr>
            <a:lvl4pPr indent="-342900" lvl="3" marL="1828800">
              <a:spcBef>
                <a:spcPts val="1600"/>
              </a:spcBef>
              <a:spcAft>
                <a:spcPts val="0"/>
              </a:spcAft>
              <a:buSzPts val="1800"/>
              <a:buChar char="●"/>
              <a:defRPr sz="1800"/>
            </a:lvl4pPr>
            <a:lvl5pPr indent="-330200" lvl="4" marL="2286000">
              <a:spcBef>
                <a:spcPts val="1600"/>
              </a:spcBef>
              <a:spcAft>
                <a:spcPts val="0"/>
              </a:spcAft>
              <a:buSzPts val="1600"/>
              <a:buChar char="○"/>
              <a:defRPr sz="1600"/>
            </a:lvl5pPr>
            <a:lvl6pPr indent="-330200" lvl="5" marL="2743200">
              <a:spcBef>
                <a:spcPts val="1600"/>
              </a:spcBef>
              <a:spcAft>
                <a:spcPts val="0"/>
              </a:spcAft>
              <a:buSzPts val="1600"/>
              <a:buChar char="■"/>
              <a:defRPr sz="1600"/>
            </a:lvl6pPr>
            <a:lvl7pPr indent="-330200" lvl="6" marL="3200400">
              <a:spcBef>
                <a:spcPts val="1600"/>
              </a:spcBef>
              <a:spcAft>
                <a:spcPts val="0"/>
              </a:spcAft>
              <a:buSzPts val="1600"/>
              <a:buChar char="●"/>
              <a:defRPr sz="1600"/>
            </a:lvl7pPr>
            <a:lvl8pPr indent="-330200" lvl="7" marL="3657600">
              <a:spcBef>
                <a:spcPts val="1600"/>
              </a:spcBef>
              <a:spcAft>
                <a:spcPts val="0"/>
              </a:spcAft>
              <a:buSzPts val="1600"/>
              <a:buChar char="○"/>
              <a:defRPr sz="1600"/>
            </a:lvl8pPr>
            <a:lvl9pPr indent="-330200" lvl="8" marL="4114800">
              <a:spcBef>
                <a:spcPts val="1600"/>
              </a:spcBef>
              <a:spcAft>
                <a:spcPts val="1600"/>
              </a:spcAft>
              <a:buSzPts val="1600"/>
              <a:buChar char="■"/>
              <a:defRPr sz="1600"/>
            </a:lvl9pPr>
          </a:lstStyle>
          <a:p/>
        </p:txBody>
      </p:sp>
      <p:sp>
        <p:nvSpPr>
          <p:cNvPr id="23" name="Google Shape;23;p5"/>
          <p:cNvSpPr txBox="1"/>
          <p:nvPr>
            <p:ph idx="2" type="body"/>
          </p:nvPr>
        </p:nvSpPr>
        <p:spPr>
          <a:xfrm>
            <a:off x="4809500" y="3888400"/>
            <a:ext cx="4010100" cy="981000"/>
          </a:xfrm>
          <a:prstGeom prst="rect">
            <a:avLst/>
          </a:prstGeom>
        </p:spPr>
        <p:txBody>
          <a:bodyPr anchorCtr="0" anchor="t" bIns="91425" lIns="91425" spcFirstLastPara="1" rIns="91425" wrap="square" tIns="91425">
            <a:spAutoFit/>
          </a:bodyPr>
          <a:lstStyle>
            <a:lvl1pPr indent="-381000" lvl="0" marL="457200" rtl="0" algn="ctr">
              <a:spcBef>
                <a:spcPts val="0"/>
              </a:spcBef>
              <a:spcAft>
                <a:spcPts val="0"/>
              </a:spcAft>
              <a:buSzPts val="24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4" name="Google Shape;24;p5"/>
          <p:cNvSpPr txBox="1"/>
          <p:nvPr>
            <p:ph idx="3" type="subTitle"/>
          </p:nvPr>
        </p:nvSpPr>
        <p:spPr>
          <a:xfrm>
            <a:off x="324300" y="791725"/>
            <a:ext cx="8495400" cy="572700"/>
          </a:xfrm>
          <a:prstGeom prst="rect">
            <a:avLst/>
          </a:prstGeom>
        </p:spPr>
        <p:txBody>
          <a:bodyPr anchorCtr="0" anchor="t" bIns="91425" lIns="91425" spcFirstLastPara="1" rIns="91425" wrap="square" tIns="91425">
            <a:spAutoFit/>
          </a:bodyPr>
          <a:lstStyle>
            <a:lvl1pPr lvl="0" algn="ctr">
              <a:spcBef>
                <a:spcPts val="0"/>
              </a:spcBef>
              <a:spcAft>
                <a:spcPts val="0"/>
              </a:spcAft>
              <a:buSzPts val="2400"/>
              <a:buNone/>
              <a:defRPr/>
            </a:lvl1pPr>
            <a:lvl2pPr lvl="1">
              <a:spcBef>
                <a:spcPts val="1600"/>
              </a:spcBef>
              <a:spcAft>
                <a:spcPts val="0"/>
              </a:spcAft>
              <a:buSzPts val="2400"/>
              <a:buNone/>
              <a:defRPr sz="2400"/>
            </a:lvl2pPr>
            <a:lvl3pPr lvl="2">
              <a:spcBef>
                <a:spcPts val="1600"/>
              </a:spcBef>
              <a:spcAft>
                <a:spcPts val="0"/>
              </a:spcAft>
              <a:buSzPts val="2400"/>
              <a:buNone/>
              <a:defRPr sz="2400"/>
            </a:lvl3pPr>
            <a:lvl4pPr lvl="3">
              <a:spcBef>
                <a:spcPts val="1600"/>
              </a:spcBef>
              <a:spcAft>
                <a:spcPts val="0"/>
              </a:spcAft>
              <a:buSzPts val="2400"/>
              <a:buNone/>
              <a:defRPr sz="2400"/>
            </a:lvl4pPr>
            <a:lvl5pPr lvl="4">
              <a:spcBef>
                <a:spcPts val="1600"/>
              </a:spcBef>
              <a:spcAft>
                <a:spcPts val="0"/>
              </a:spcAft>
              <a:buSzPts val="2400"/>
              <a:buNone/>
              <a:defRPr sz="2400"/>
            </a:lvl5pPr>
            <a:lvl6pPr lvl="5">
              <a:spcBef>
                <a:spcPts val="1600"/>
              </a:spcBef>
              <a:spcAft>
                <a:spcPts val="0"/>
              </a:spcAft>
              <a:buSzPts val="2400"/>
              <a:buNone/>
              <a:defRPr sz="2400"/>
            </a:lvl6pPr>
            <a:lvl7pPr lvl="6">
              <a:spcBef>
                <a:spcPts val="1600"/>
              </a:spcBef>
              <a:spcAft>
                <a:spcPts val="0"/>
              </a:spcAft>
              <a:buSzPts val="2400"/>
              <a:buNone/>
              <a:defRPr sz="2400"/>
            </a:lvl7pPr>
            <a:lvl8pPr lvl="7">
              <a:spcBef>
                <a:spcPts val="1600"/>
              </a:spcBef>
              <a:spcAft>
                <a:spcPts val="0"/>
              </a:spcAft>
              <a:buSzPts val="2400"/>
              <a:buNone/>
              <a:defRPr sz="2400"/>
            </a:lvl8pPr>
            <a:lvl9pPr lvl="8">
              <a:spcBef>
                <a:spcPts val="1600"/>
              </a:spcBef>
              <a:spcAft>
                <a:spcPts val="1600"/>
              </a:spcAft>
              <a:buSzPts val="2400"/>
              <a:buNone/>
              <a:defRPr sz="24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image, description 1">
  <p:cSld name="TITLE_ONLY_1">
    <p:spTree>
      <p:nvGrpSpPr>
        <p:cNvPr id="25" name="Shape 25"/>
        <p:cNvGrpSpPr/>
        <p:nvPr/>
      </p:nvGrpSpPr>
      <p:grpSpPr>
        <a:xfrm>
          <a:off x="0" y="0"/>
          <a:ext cx="0" cy="0"/>
          <a:chOff x="0" y="0"/>
          <a:chExt cx="0" cy="0"/>
        </a:xfrm>
      </p:grpSpPr>
      <p:sp>
        <p:nvSpPr>
          <p:cNvPr id="26" name="Google Shape;26;p6"/>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 type="body"/>
          </p:nvPr>
        </p:nvSpPr>
        <p:spPr>
          <a:xfrm>
            <a:off x="311700" y="1426725"/>
            <a:ext cx="4010100" cy="981000"/>
          </a:xfrm>
          <a:prstGeom prst="rect">
            <a:avLst/>
          </a:prstGeom>
        </p:spPr>
        <p:txBody>
          <a:bodyPr anchorCtr="0" anchor="t" bIns="91425" lIns="91425" spcFirstLastPara="1" rIns="91425" wrap="square" tIns="91425">
            <a:spAutoFit/>
          </a:bodyPr>
          <a:lstStyle>
            <a:lvl1pPr indent="-368300" lvl="0" marL="457200" rtl="0" algn="ctr">
              <a:spcBef>
                <a:spcPts val="0"/>
              </a:spcBef>
              <a:spcAft>
                <a:spcPts val="0"/>
              </a:spcAft>
              <a:buSzPts val="22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8" name="Google Shape;28;p6"/>
          <p:cNvSpPr txBox="1"/>
          <p:nvPr>
            <p:ph idx="2" type="body"/>
          </p:nvPr>
        </p:nvSpPr>
        <p:spPr>
          <a:xfrm>
            <a:off x="4721250" y="1426725"/>
            <a:ext cx="4010100" cy="981000"/>
          </a:xfrm>
          <a:prstGeom prst="rect">
            <a:avLst/>
          </a:prstGeom>
        </p:spPr>
        <p:txBody>
          <a:bodyPr anchorCtr="0" anchor="t" bIns="91425" lIns="91425" spcFirstLastPara="1" rIns="91425" wrap="square" tIns="91425">
            <a:spAutoFit/>
          </a:bodyPr>
          <a:lstStyle>
            <a:lvl1pPr indent="-368300" lvl="0" marL="457200" rtl="0" algn="ctr">
              <a:spcBef>
                <a:spcPts val="0"/>
              </a:spcBef>
              <a:spcAft>
                <a:spcPts val="0"/>
              </a:spcAft>
              <a:buSzPts val="22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9" name="Google Shape;29;p6"/>
          <p:cNvSpPr txBox="1"/>
          <p:nvPr>
            <p:ph idx="3" type="subTitle"/>
          </p:nvPr>
        </p:nvSpPr>
        <p:spPr>
          <a:xfrm>
            <a:off x="324300" y="791725"/>
            <a:ext cx="8495400" cy="5727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2400"/>
              <a:buNone/>
              <a:defRPr/>
            </a:lvl1pPr>
            <a:lvl2pPr lvl="1" rtl="0">
              <a:spcBef>
                <a:spcPts val="1600"/>
              </a:spcBef>
              <a:spcAft>
                <a:spcPts val="0"/>
              </a:spcAft>
              <a:buSzPts val="2000"/>
              <a:buNone/>
              <a:defRPr/>
            </a:lvl2pPr>
            <a:lvl3pPr lvl="2" rtl="0">
              <a:spcBef>
                <a:spcPts val="1600"/>
              </a:spcBef>
              <a:spcAft>
                <a:spcPts val="0"/>
              </a:spcAft>
              <a:buSzPts val="1800"/>
              <a:buNone/>
              <a:defRPr/>
            </a:lvl3pPr>
            <a:lvl4pPr lvl="3" rtl="0">
              <a:spcBef>
                <a:spcPts val="1600"/>
              </a:spcBef>
              <a:spcAft>
                <a:spcPts val="0"/>
              </a:spcAft>
              <a:buSzPts val="16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and image below">
  <p:cSld name="CUSTOM">
    <p:spTree>
      <p:nvGrpSpPr>
        <p:cNvPr id="30" name="Shape 30"/>
        <p:cNvGrpSpPr/>
        <p:nvPr/>
      </p:nvGrpSpPr>
      <p:grpSpPr>
        <a:xfrm>
          <a:off x="0" y="0"/>
          <a:ext cx="0" cy="0"/>
          <a:chOff x="0" y="0"/>
          <a:chExt cx="0" cy="0"/>
        </a:xfrm>
      </p:grpSpPr>
      <p:sp>
        <p:nvSpPr>
          <p:cNvPr id="31" name="Google Shape;31;p7"/>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2" name="Google Shape;32;p7"/>
          <p:cNvSpPr txBox="1"/>
          <p:nvPr>
            <p:ph idx="1" type="subTitle"/>
          </p:nvPr>
        </p:nvSpPr>
        <p:spPr>
          <a:xfrm>
            <a:off x="397050" y="801575"/>
            <a:ext cx="8349900" cy="572700"/>
          </a:xfrm>
          <a:prstGeom prst="rect">
            <a:avLst/>
          </a:prstGeom>
        </p:spPr>
        <p:txBody>
          <a:bodyPr anchorCtr="0" anchor="t" bIns="91425" lIns="91425" spcFirstLastPara="1" rIns="91425" wrap="square" tIns="91425">
            <a:spAutoFit/>
          </a:bodyPr>
          <a:lstStyle>
            <a:lvl1pPr lvl="0" algn="ctr">
              <a:spcBef>
                <a:spcPts val="0"/>
              </a:spcBef>
              <a:spcAft>
                <a:spcPts val="0"/>
              </a:spcAft>
              <a:buSzPts val="2400"/>
              <a:buNone/>
              <a:defRPr/>
            </a:lvl1pPr>
            <a:lvl2pPr lvl="1" algn="ctr">
              <a:spcBef>
                <a:spcPts val="1600"/>
              </a:spcBef>
              <a:spcAft>
                <a:spcPts val="0"/>
              </a:spcAft>
              <a:buSzPts val="2000"/>
              <a:buNone/>
              <a:defRPr/>
            </a:lvl2pPr>
            <a:lvl3pPr lvl="2" algn="ctr">
              <a:spcBef>
                <a:spcPts val="1600"/>
              </a:spcBef>
              <a:spcAft>
                <a:spcPts val="0"/>
              </a:spcAft>
              <a:buSzPts val="1800"/>
              <a:buNone/>
              <a:defRPr/>
            </a:lvl3pPr>
            <a:lvl4pPr lvl="3" algn="ctr">
              <a:spcBef>
                <a:spcPts val="1600"/>
              </a:spcBef>
              <a:spcAft>
                <a:spcPts val="0"/>
              </a:spcAft>
              <a:buSzPts val="1800"/>
              <a:buNone/>
              <a:defRPr sz="1800"/>
            </a:lvl4pPr>
            <a:lvl5pPr lvl="4" algn="ctr">
              <a:spcBef>
                <a:spcPts val="1600"/>
              </a:spcBef>
              <a:spcAft>
                <a:spcPts val="0"/>
              </a:spcAft>
              <a:buSzPts val="1800"/>
              <a:buNone/>
              <a:defRPr sz="1800"/>
            </a:lvl5pPr>
            <a:lvl6pPr lvl="5" algn="ctr">
              <a:spcBef>
                <a:spcPts val="1600"/>
              </a:spcBef>
              <a:spcAft>
                <a:spcPts val="0"/>
              </a:spcAft>
              <a:buSzPts val="1800"/>
              <a:buNone/>
              <a:defRPr sz="1800"/>
            </a:lvl6pPr>
            <a:lvl7pPr lvl="6" algn="ctr">
              <a:spcBef>
                <a:spcPts val="1600"/>
              </a:spcBef>
              <a:spcAft>
                <a:spcPts val="0"/>
              </a:spcAft>
              <a:buSzPts val="1800"/>
              <a:buNone/>
              <a:defRPr sz="1800"/>
            </a:lvl7pPr>
            <a:lvl8pPr lvl="7" algn="ctr">
              <a:spcBef>
                <a:spcPts val="1600"/>
              </a:spcBef>
              <a:spcAft>
                <a:spcPts val="0"/>
              </a:spcAft>
              <a:buSzPts val="1800"/>
              <a:buNone/>
              <a:defRPr sz="1800"/>
            </a:lvl8pPr>
            <a:lvl9pPr lvl="8" algn="ctr">
              <a:spcBef>
                <a:spcPts val="1600"/>
              </a:spcBef>
              <a:spcAft>
                <a:spcPts val="1600"/>
              </a:spcAft>
              <a:buSzPts val="18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05C66"/>
        </a:solidFill>
      </p:bgPr>
    </p:bg>
    <p:spTree>
      <p:nvGrpSpPr>
        <p:cNvPr id="5" name="Shape 5"/>
        <p:cNvGrpSpPr/>
        <p:nvPr/>
      </p:nvGrpSpPr>
      <p:grpSpPr>
        <a:xfrm>
          <a:off x="0" y="0"/>
          <a:ext cx="0" cy="0"/>
          <a:chOff x="0" y="0"/>
          <a:chExt cx="0" cy="0"/>
        </a:xfrm>
      </p:grpSpPr>
      <p:sp>
        <p:nvSpPr>
          <p:cNvPr id="6" name="Google Shape;6;p1"/>
          <p:cNvSpPr/>
          <p:nvPr/>
        </p:nvSpPr>
        <p:spPr>
          <a:xfrm>
            <a:off x="123575" y="109850"/>
            <a:ext cx="8897700" cy="4887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txBox="1"/>
          <p:nvPr>
            <p:ph type="title"/>
          </p:nvPr>
        </p:nvSpPr>
        <p:spPr>
          <a:xfrm>
            <a:off x="311700" y="1567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EF954A"/>
              </a:buClr>
              <a:buSzPts val="3300"/>
              <a:buFont typeface="Helvetica Neue"/>
              <a:buNone/>
              <a:defRPr sz="3300">
                <a:solidFill>
                  <a:srgbClr val="EF954A"/>
                </a:solidFill>
                <a:latin typeface="Helvetica Neue"/>
                <a:ea typeface="Helvetica Neue"/>
                <a:cs typeface="Helvetica Neue"/>
                <a:sym typeface="Helvetica Neue"/>
              </a:defRPr>
            </a:lvl1pPr>
            <a:lvl2pPr lvl="1">
              <a:spcBef>
                <a:spcPts val="0"/>
              </a:spcBef>
              <a:spcAft>
                <a:spcPts val="0"/>
              </a:spcAft>
              <a:buClr>
                <a:srgbClr val="EF954A"/>
              </a:buClr>
              <a:buSzPts val="2800"/>
              <a:buNone/>
              <a:defRPr sz="2800">
                <a:solidFill>
                  <a:srgbClr val="EF954A"/>
                </a:solidFill>
              </a:defRPr>
            </a:lvl2pPr>
            <a:lvl3pPr lvl="2">
              <a:spcBef>
                <a:spcPts val="0"/>
              </a:spcBef>
              <a:spcAft>
                <a:spcPts val="0"/>
              </a:spcAft>
              <a:buClr>
                <a:srgbClr val="EF954A"/>
              </a:buClr>
              <a:buSzPts val="2800"/>
              <a:buNone/>
              <a:defRPr sz="2800">
                <a:solidFill>
                  <a:srgbClr val="EF954A"/>
                </a:solidFill>
              </a:defRPr>
            </a:lvl3pPr>
            <a:lvl4pPr lvl="3">
              <a:spcBef>
                <a:spcPts val="0"/>
              </a:spcBef>
              <a:spcAft>
                <a:spcPts val="0"/>
              </a:spcAft>
              <a:buClr>
                <a:srgbClr val="EF954A"/>
              </a:buClr>
              <a:buSzPts val="2800"/>
              <a:buNone/>
              <a:defRPr sz="2800">
                <a:solidFill>
                  <a:srgbClr val="EF954A"/>
                </a:solidFill>
              </a:defRPr>
            </a:lvl4pPr>
            <a:lvl5pPr lvl="4">
              <a:spcBef>
                <a:spcPts val="0"/>
              </a:spcBef>
              <a:spcAft>
                <a:spcPts val="0"/>
              </a:spcAft>
              <a:buClr>
                <a:srgbClr val="EF954A"/>
              </a:buClr>
              <a:buSzPts val="2800"/>
              <a:buNone/>
              <a:defRPr sz="2800">
                <a:solidFill>
                  <a:srgbClr val="EF954A"/>
                </a:solidFill>
              </a:defRPr>
            </a:lvl5pPr>
            <a:lvl6pPr lvl="5">
              <a:spcBef>
                <a:spcPts val="0"/>
              </a:spcBef>
              <a:spcAft>
                <a:spcPts val="0"/>
              </a:spcAft>
              <a:buClr>
                <a:srgbClr val="EF954A"/>
              </a:buClr>
              <a:buSzPts val="2800"/>
              <a:buNone/>
              <a:defRPr sz="2800">
                <a:solidFill>
                  <a:srgbClr val="EF954A"/>
                </a:solidFill>
              </a:defRPr>
            </a:lvl6pPr>
            <a:lvl7pPr lvl="6">
              <a:spcBef>
                <a:spcPts val="0"/>
              </a:spcBef>
              <a:spcAft>
                <a:spcPts val="0"/>
              </a:spcAft>
              <a:buClr>
                <a:srgbClr val="EF954A"/>
              </a:buClr>
              <a:buSzPts val="2800"/>
              <a:buNone/>
              <a:defRPr sz="2800">
                <a:solidFill>
                  <a:srgbClr val="EF954A"/>
                </a:solidFill>
              </a:defRPr>
            </a:lvl7pPr>
            <a:lvl8pPr lvl="7">
              <a:spcBef>
                <a:spcPts val="0"/>
              </a:spcBef>
              <a:spcAft>
                <a:spcPts val="0"/>
              </a:spcAft>
              <a:buClr>
                <a:srgbClr val="EF954A"/>
              </a:buClr>
              <a:buSzPts val="2800"/>
              <a:buNone/>
              <a:defRPr sz="2800">
                <a:solidFill>
                  <a:srgbClr val="EF954A"/>
                </a:solidFill>
              </a:defRPr>
            </a:lvl8pPr>
            <a:lvl9pPr lvl="8">
              <a:spcBef>
                <a:spcPts val="0"/>
              </a:spcBef>
              <a:spcAft>
                <a:spcPts val="0"/>
              </a:spcAft>
              <a:buClr>
                <a:srgbClr val="EF954A"/>
              </a:buClr>
              <a:buSzPts val="2800"/>
              <a:buNone/>
              <a:defRPr sz="2800">
                <a:solidFill>
                  <a:srgbClr val="EF954A"/>
                </a:solidFill>
              </a:defRPr>
            </a:lvl9pPr>
          </a:lstStyle>
          <a:p/>
        </p:txBody>
      </p:sp>
      <p:sp>
        <p:nvSpPr>
          <p:cNvPr id="8" name="Google Shape;8;p1"/>
          <p:cNvSpPr txBox="1"/>
          <p:nvPr>
            <p:ph idx="1" type="body"/>
          </p:nvPr>
        </p:nvSpPr>
        <p:spPr>
          <a:xfrm>
            <a:off x="311700" y="823850"/>
            <a:ext cx="8520600" cy="3954600"/>
          </a:xfrm>
          <a:prstGeom prst="rect">
            <a:avLst/>
          </a:prstGeom>
          <a:noFill/>
          <a:ln>
            <a:noFill/>
          </a:ln>
        </p:spPr>
        <p:txBody>
          <a:bodyPr anchorCtr="0" anchor="ctr" bIns="91425" lIns="91425" spcFirstLastPara="1" rIns="91425" wrap="square" tIns="91425">
            <a:noAutofit/>
          </a:bodyPr>
          <a:lstStyle>
            <a:lvl1pPr indent="-381000" lvl="0" marL="457200">
              <a:lnSpc>
                <a:spcPct val="115000"/>
              </a:lnSpc>
              <a:spcBef>
                <a:spcPts val="0"/>
              </a:spcBef>
              <a:spcAft>
                <a:spcPts val="0"/>
              </a:spcAft>
              <a:buClr>
                <a:srgbClr val="005C66"/>
              </a:buClr>
              <a:buSzPts val="2400"/>
              <a:buFont typeface="Helvetica Neue"/>
              <a:buChar char="●"/>
              <a:defRPr sz="2400">
                <a:solidFill>
                  <a:srgbClr val="005C66"/>
                </a:solidFill>
                <a:latin typeface="Helvetica Neue"/>
                <a:ea typeface="Helvetica Neue"/>
                <a:cs typeface="Helvetica Neue"/>
                <a:sym typeface="Helvetica Neue"/>
              </a:defRPr>
            </a:lvl1pPr>
            <a:lvl2pPr indent="-355600" lvl="1" marL="914400">
              <a:lnSpc>
                <a:spcPct val="115000"/>
              </a:lnSpc>
              <a:spcBef>
                <a:spcPts val="1600"/>
              </a:spcBef>
              <a:spcAft>
                <a:spcPts val="0"/>
              </a:spcAft>
              <a:buClr>
                <a:srgbClr val="005C66"/>
              </a:buClr>
              <a:buSzPts val="2000"/>
              <a:buFont typeface="Helvetica Neue"/>
              <a:buChar char="○"/>
              <a:defRPr sz="2000">
                <a:solidFill>
                  <a:srgbClr val="005C66"/>
                </a:solidFill>
                <a:latin typeface="Helvetica Neue"/>
                <a:ea typeface="Helvetica Neue"/>
                <a:cs typeface="Helvetica Neue"/>
                <a:sym typeface="Helvetica Neue"/>
              </a:defRPr>
            </a:lvl2pPr>
            <a:lvl3pPr indent="-342900" lvl="2" marL="1371600">
              <a:lnSpc>
                <a:spcPct val="115000"/>
              </a:lnSpc>
              <a:spcBef>
                <a:spcPts val="1600"/>
              </a:spcBef>
              <a:spcAft>
                <a:spcPts val="0"/>
              </a:spcAft>
              <a:buClr>
                <a:srgbClr val="005C66"/>
              </a:buClr>
              <a:buSzPts val="1800"/>
              <a:buFont typeface="Helvetica Neue"/>
              <a:buChar char="■"/>
              <a:defRPr sz="1800">
                <a:solidFill>
                  <a:srgbClr val="005C66"/>
                </a:solidFill>
                <a:latin typeface="Helvetica Neue"/>
                <a:ea typeface="Helvetica Neue"/>
                <a:cs typeface="Helvetica Neue"/>
                <a:sym typeface="Helvetica Neue"/>
              </a:defRPr>
            </a:lvl3pPr>
            <a:lvl4pPr indent="-330200" lvl="3" marL="1828800">
              <a:lnSpc>
                <a:spcPct val="115000"/>
              </a:lnSpc>
              <a:spcBef>
                <a:spcPts val="1600"/>
              </a:spcBef>
              <a:spcAft>
                <a:spcPts val="0"/>
              </a:spcAft>
              <a:buClr>
                <a:srgbClr val="005C66"/>
              </a:buClr>
              <a:buSzPts val="1600"/>
              <a:buFont typeface="Helvetica Neue"/>
              <a:buChar char="●"/>
              <a:defRPr sz="1600">
                <a:solidFill>
                  <a:srgbClr val="005C66"/>
                </a:solidFill>
                <a:latin typeface="Helvetica Neue"/>
                <a:ea typeface="Helvetica Neue"/>
                <a:cs typeface="Helvetica Neue"/>
                <a:sym typeface="Helvetica Neue"/>
              </a:defRPr>
            </a:lvl4pPr>
            <a:lvl5pPr indent="-317500" lvl="4" marL="22860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5pPr>
            <a:lvl6pPr indent="-317500" lvl="5" marL="27432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6pPr>
            <a:lvl7pPr indent="-317500" lvl="6" marL="32004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7pPr>
            <a:lvl8pPr indent="-317500" lvl="7" marL="36576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8pPr>
            <a:lvl9pPr indent="-317500" lvl="8" marL="4114800">
              <a:lnSpc>
                <a:spcPct val="115000"/>
              </a:lnSpc>
              <a:spcBef>
                <a:spcPts val="1600"/>
              </a:spcBef>
              <a:spcAft>
                <a:spcPts val="1600"/>
              </a:spcAft>
              <a:buClr>
                <a:srgbClr val="EF954A"/>
              </a:buClr>
              <a:buSzPts val="1400"/>
              <a:buFont typeface="Helvetica Neue"/>
              <a:buChar char="■"/>
              <a:defRPr>
                <a:solidFill>
                  <a:srgbClr val="EF954A"/>
                </a:solidFill>
                <a:latin typeface="Helvetica Neue"/>
                <a:ea typeface="Helvetica Neue"/>
                <a:cs typeface="Helvetica Neue"/>
                <a:sym typeface="Helvetica Neue"/>
              </a:defRPr>
            </a:lvl9pPr>
          </a:lstStyle>
          <a:p/>
        </p:txBody>
      </p:sp>
      <p:sp>
        <p:nvSpPr>
          <p:cNvPr id="9" name="Google Shape;9;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sp>
        <p:nvSpPr>
          <p:cNvPr id="37" name="Google Shape;37;p8"/>
          <p:cNvSpPr txBox="1"/>
          <p:nvPr>
            <p:ph type="title"/>
          </p:nvPr>
        </p:nvSpPr>
        <p:spPr>
          <a:xfrm>
            <a:off x="205775" y="836950"/>
            <a:ext cx="4585800" cy="3609600"/>
          </a:xfrm>
          <a:prstGeom prst="rect">
            <a:avLst/>
          </a:prstGeom>
        </p:spPr>
        <p:txBody>
          <a:bodyPr anchorCtr="0" anchor="ctr" bIns="91425" lIns="91425" spcFirstLastPara="1" rIns="91425" wrap="square" tIns="91425">
            <a:spAutoFit/>
          </a:bodyPr>
          <a:lstStyle/>
          <a:p>
            <a:pPr indent="0" lvl="0" marL="0" rtl="0" algn="ctr">
              <a:lnSpc>
                <a:spcPct val="115000"/>
              </a:lnSpc>
              <a:spcBef>
                <a:spcPts val="0"/>
              </a:spcBef>
              <a:spcAft>
                <a:spcPts val="0"/>
              </a:spcAft>
              <a:buNone/>
            </a:pPr>
            <a:r>
              <a:rPr lang="en" sz="5000"/>
              <a:t>The Federal Government in Washington, D.C.</a:t>
            </a:r>
            <a:endParaRPr sz="5000"/>
          </a:p>
        </p:txBody>
      </p:sp>
      <p:sp>
        <p:nvSpPr>
          <p:cNvPr id="38" name="Google Shape;38;p8"/>
          <p:cNvSpPr txBox="1"/>
          <p:nvPr/>
        </p:nvSpPr>
        <p:spPr>
          <a:xfrm>
            <a:off x="492563" y="4431200"/>
            <a:ext cx="4006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005C66"/>
                </a:solidFill>
                <a:latin typeface="Helvetica Neue"/>
                <a:ea typeface="Helvetica Neue"/>
                <a:cs typeface="Helvetica Neue"/>
                <a:sym typeface="Helvetica Neue"/>
              </a:rPr>
              <a:t>Home Rule: Grade 12, Lesson 1</a:t>
            </a:r>
            <a:endParaRPr>
              <a:solidFill>
                <a:srgbClr val="005C66"/>
              </a:solidFill>
              <a:latin typeface="Helvetica Neue"/>
              <a:ea typeface="Helvetica Neue"/>
              <a:cs typeface="Helvetica Neue"/>
              <a:sym typeface="Helvetica Neue"/>
            </a:endParaRPr>
          </a:p>
        </p:txBody>
      </p:sp>
      <p:pic>
        <p:nvPicPr>
          <p:cNvPr id="39" name="Google Shape;39;p8"/>
          <p:cNvPicPr preferRelativeResize="0"/>
          <p:nvPr/>
        </p:nvPicPr>
        <p:blipFill>
          <a:blip r:embed="rId3">
            <a:alphaModFix/>
          </a:blip>
          <a:stretch>
            <a:fillRect/>
          </a:stretch>
        </p:blipFill>
        <p:spPr>
          <a:xfrm>
            <a:off x="4867775" y="591413"/>
            <a:ext cx="3971426" cy="3754171"/>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7"/>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Express Your Understanding</a:t>
            </a:r>
            <a:endParaRPr/>
          </a:p>
        </p:txBody>
      </p:sp>
      <p:sp>
        <p:nvSpPr>
          <p:cNvPr id="111" name="Google Shape;111;p17"/>
          <p:cNvSpPr txBox="1"/>
          <p:nvPr>
            <p:ph idx="1" type="body"/>
          </p:nvPr>
        </p:nvSpPr>
        <p:spPr>
          <a:xfrm>
            <a:off x="509650" y="2229400"/>
            <a:ext cx="4529700" cy="978900"/>
          </a:xfrm>
          <a:prstGeom prst="rect">
            <a:avLst/>
          </a:prstGeom>
        </p:spPr>
        <p:txBody>
          <a:bodyPr anchorCtr="0" anchor="ctr" bIns="91425" lIns="91425" spcFirstLastPara="1" rIns="91425" wrap="square" tIns="91425">
            <a:spAutoFit/>
          </a:bodyPr>
          <a:lstStyle/>
          <a:p>
            <a:pPr indent="0" lvl="0" marL="0" rtl="0" algn="l">
              <a:spcBef>
                <a:spcPts val="0"/>
              </a:spcBef>
              <a:spcAft>
                <a:spcPts val="1600"/>
              </a:spcAft>
              <a:buNone/>
            </a:pPr>
            <a:r>
              <a:rPr lang="en"/>
              <a:t>What makes D.C. unique as a district?</a:t>
            </a:r>
            <a:endParaRPr/>
          </a:p>
        </p:txBody>
      </p:sp>
      <p:pic>
        <p:nvPicPr>
          <p:cNvPr id="112" name="Google Shape;112;p17"/>
          <p:cNvPicPr preferRelativeResize="0"/>
          <p:nvPr/>
        </p:nvPicPr>
        <p:blipFill>
          <a:blip r:embed="rId3">
            <a:alphaModFix/>
          </a:blip>
          <a:stretch>
            <a:fillRect/>
          </a:stretch>
        </p:blipFill>
        <p:spPr>
          <a:xfrm>
            <a:off x="5511602" y="849427"/>
            <a:ext cx="3186626" cy="397872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9"/>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Let's Discuss</a:t>
            </a:r>
            <a:endParaRPr/>
          </a:p>
        </p:txBody>
      </p:sp>
      <p:sp>
        <p:nvSpPr>
          <p:cNvPr id="45" name="Google Shape;45;p9"/>
          <p:cNvSpPr txBox="1"/>
          <p:nvPr>
            <p:ph idx="1" type="body"/>
          </p:nvPr>
        </p:nvSpPr>
        <p:spPr>
          <a:xfrm>
            <a:off x="311700" y="849425"/>
            <a:ext cx="8520600" cy="554100"/>
          </a:xfrm>
          <a:prstGeom prst="rect">
            <a:avLst/>
          </a:prstGeom>
        </p:spPr>
        <p:txBody>
          <a:bodyPr anchorCtr="0" anchor="ctr" bIns="91425" lIns="91425" spcFirstLastPara="1" rIns="91425" wrap="square" tIns="91425">
            <a:spAutoFit/>
          </a:bodyPr>
          <a:lstStyle/>
          <a:p>
            <a:pPr indent="0" lvl="0" marL="0" rtl="0" algn="ctr">
              <a:spcBef>
                <a:spcPts val="0"/>
              </a:spcBef>
              <a:spcAft>
                <a:spcPts val="1600"/>
              </a:spcAft>
              <a:buNone/>
            </a:pPr>
            <a:r>
              <a:rPr b="1" lang="en"/>
              <a:t>What is unique about Washington, D.C.?</a:t>
            </a:r>
            <a:endParaRPr b="1"/>
          </a:p>
        </p:txBody>
      </p:sp>
      <p:sp>
        <p:nvSpPr>
          <p:cNvPr id="46" name="Google Shape;46;p9"/>
          <p:cNvSpPr/>
          <p:nvPr/>
        </p:nvSpPr>
        <p:spPr>
          <a:xfrm>
            <a:off x="3682425" y="1600650"/>
            <a:ext cx="2852100" cy="1316400"/>
          </a:xfrm>
          <a:prstGeom prst="wedgeRoundRectCallout">
            <a:avLst>
              <a:gd fmla="val -47304" name="adj1"/>
              <a:gd fmla="val 87893"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200"/>
              <a:t>I think Washington D.C. is unique because . . .</a:t>
            </a:r>
            <a:endParaRPr sz="2200">
              <a:solidFill>
                <a:srgbClr val="000000"/>
              </a:solidFill>
            </a:endParaRPr>
          </a:p>
        </p:txBody>
      </p:sp>
      <p:sp>
        <p:nvSpPr>
          <p:cNvPr id="47" name="Google Shape;47;p9"/>
          <p:cNvSpPr/>
          <p:nvPr/>
        </p:nvSpPr>
        <p:spPr>
          <a:xfrm>
            <a:off x="5373575" y="3038425"/>
            <a:ext cx="2852100" cy="1316400"/>
          </a:xfrm>
          <a:prstGeom prst="wedgeRoundRectCallout">
            <a:avLst>
              <a:gd fmla="val 45381" name="adj1"/>
              <a:gd fmla="val 83669" name="adj2"/>
              <a:gd fmla="val 0" name="adj3"/>
            </a:avLst>
          </a:prstGeom>
          <a:solidFill>
            <a:srgbClr val="27AEB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200"/>
              <a:t>I agree that . . .</a:t>
            </a:r>
            <a:endParaRPr sz="2200"/>
          </a:p>
        </p:txBody>
      </p:sp>
      <p:pic>
        <p:nvPicPr>
          <p:cNvPr id="48" name="Google Shape;48;p9"/>
          <p:cNvPicPr preferRelativeResize="0"/>
          <p:nvPr/>
        </p:nvPicPr>
        <p:blipFill>
          <a:blip r:embed="rId3">
            <a:alphaModFix/>
          </a:blip>
          <a:stretch>
            <a:fillRect/>
          </a:stretch>
        </p:blipFill>
        <p:spPr>
          <a:xfrm>
            <a:off x="472125" y="1524450"/>
            <a:ext cx="2656134" cy="331425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10"/>
          <p:cNvSpPr txBox="1"/>
          <p:nvPr>
            <p:ph type="title"/>
          </p:nvPr>
        </p:nvSpPr>
        <p:spPr>
          <a:xfrm>
            <a:off x="296700" y="225800"/>
            <a:ext cx="8520600" cy="692700"/>
          </a:xfrm>
          <a:prstGeom prst="rect">
            <a:avLst/>
          </a:prstGeom>
        </p:spPr>
        <p:txBody>
          <a:bodyPr anchorCtr="0" anchor="ctr" bIns="91425" lIns="91425" spcFirstLastPara="1" rIns="91425" wrap="square" tIns="91425">
            <a:spAutoFit/>
          </a:bodyPr>
          <a:lstStyle/>
          <a:p>
            <a:pPr indent="0" lvl="0" marL="0" rtl="0" algn="l">
              <a:spcBef>
                <a:spcPts val="0"/>
              </a:spcBef>
              <a:spcAft>
                <a:spcPts val="0"/>
              </a:spcAft>
              <a:buNone/>
            </a:pPr>
            <a:r>
              <a:rPr lang="en" sz="3300"/>
              <a:t>The Capital of America: Washington, D.C.</a:t>
            </a:r>
            <a:endParaRPr sz="3300"/>
          </a:p>
        </p:txBody>
      </p:sp>
      <p:sp>
        <p:nvSpPr>
          <p:cNvPr id="54" name="Google Shape;54;p10"/>
          <p:cNvSpPr txBox="1"/>
          <p:nvPr>
            <p:ph idx="4294967295" type="body"/>
          </p:nvPr>
        </p:nvSpPr>
        <p:spPr>
          <a:xfrm>
            <a:off x="296700" y="1502550"/>
            <a:ext cx="4092300" cy="2894400"/>
          </a:xfrm>
          <a:prstGeom prst="rect">
            <a:avLst/>
          </a:prstGeom>
        </p:spPr>
        <p:txBody>
          <a:bodyPr anchorCtr="0" anchor="ctr" bIns="91425" lIns="91425" spcFirstLastPara="1" rIns="91425" wrap="square" tIns="91425">
            <a:noAutofit/>
          </a:bodyPr>
          <a:lstStyle/>
          <a:p>
            <a:pPr indent="-381000" lvl="0" marL="457200" rtl="0" algn="l">
              <a:spcBef>
                <a:spcPts val="0"/>
              </a:spcBef>
              <a:spcAft>
                <a:spcPts val="0"/>
              </a:spcAft>
              <a:buSzPts val="2400"/>
              <a:buChar char="●"/>
            </a:pPr>
            <a:r>
              <a:rPr lang="en"/>
              <a:t>District of Columbia</a:t>
            </a:r>
            <a:endParaRPr/>
          </a:p>
          <a:p>
            <a:pPr indent="-381000" lvl="0" marL="457200" rtl="0" algn="l">
              <a:spcBef>
                <a:spcPts val="0"/>
              </a:spcBef>
              <a:spcAft>
                <a:spcPts val="0"/>
              </a:spcAft>
              <a:buSzPts val="2400"/>
              <a:buChar char="●"/>
            </a:pPr>
            <a:r>
              <a:rPr lang="en"/>
              <a:t>Named after Christopher Columbus</a:t>
            </a:r>
            <a:endParaRPr/>
          </a:p>
          <a:p>
            <a:pPr indent="-381000" lvl="0" marL="457200" rtl="0" algn="l">
              <a:spcBef>
                <a:spcPts val="0"/>
              </a:spcBef>
              <a:spcAft>
                <a:spcPts val="0"/>
              </a:spcAft>
              <a:buSzPts val="2400"/>
              <a:buChar char="●"/>
            </a:pPr>
            <a:r>
              <a:rPr lang="en"/>
              <a:t>Referred to as Washington after George Washington</a:t>
            </a:r>
            <a:endParaRPr/>
          </a:p>
        </p:txBody>
      </p:sp>
      <p:pic>
        <p:nvPicPr>
          <p:cNvPr id="55" name="Google Shape;55;p10"/>
          <p:cNvPicPr preferRelativeResize="0"/>
          <p:nvPr/>
        </p:nvPicPr>
        <p:blipFill>
          <a:blip r:embed="rId3">
            <a:alphaModFix/>
          </a:blip>
          <a:stretch>
            <a:fillRect/>
          </a:stretch>
        </p:blipFill>
        <p:spPr>
          <a:xfrm>
            <a:off x="4489200" y="1495913"/>
            <a:ext cx="4420200" cy="2907663"/>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1"/>
          <p:cNvSpPr txBox="1"/>
          <p:nvPr>
            <p:ph type="title"/>
          </p:nvPr>
        </p:nvSpPr>
        <p:spPr>
          <a:xfrm>
            <a:off x="296700" y="225800"/>
            <a:ext cx="8520600" cy="692700"/>
          </a:xfrm>
          <a:prstGeom prst="rect">
            <a:avLst/>
          </a:prstGeom>
        </p:spPr>
        <p:txBody>
          <a:bodyPr anchorCtr="0" anchor="ctr" bIns="91425" lIns="91425" spcFirstLastPara="1" rIns="91425" wrap="square" tIns="91425">
            <a:spAutoFit/>
          </a:bodyPr>
          <a:lstStyle/>
          <a:p>
            <a:pPr indent="0" lvl="0" marL="0" rtl="0" algn="l">
              <a:spcBef>
                <a:spcPts val="0"/>
              </a:spcBef>
              <a:spcAft>
                <a:spcPts val="0"/>
              </a:spcAft>
              <a:buNone/>
            </a:pPr>
            <a:r>
              <a:rPr lang="en" sz="3300"/>
              <a:t>Established by the Constitution</a:t>
            </a:r>
            <a:endParaRPr sz="3300"/>
          </a:p>
        </p:txBody>
      </p:sp>
      <p:sp>
        <p:nvSpPr>
          <p:cNvPr id="61" name="Google Shape;61;p11"/>
          <p:cNvSpPr txBox="1"/>
          <p:nvPr>
            <p:ph idx="4294967295" type="body"/>
          </p:nvPr>
        </p:nvSpPr>
        <p:spPr>
          <a:xfrm>
            <a:off x="4443900" y="1152125"/>
            <a:ext cx="4449600" cy="3390000"/>
          </a:xfrm>
          <a:prstGeom prst="rect">
            <a:avLst/>
          </a:prstGeom>
        </p:spPr>
        <p:txBody>
          <a:bodyPr anchorCtr="0" anchor="ctr" bIns="91425" lIns="91425" spcFirstLastPara="1" rIns="91425" wrap="square" tIns="91425">
            <a:noAutofit/>
          </a:bodyPr>
          <a:lstStyle/>
          <a:p>
            <a:pPr indent="-368300" lvl="0" marL="457200" rtl="0" algn="l">
              <a:spcBef>
                <a:spcPts val="0"/>
              </a:spcBef>
              <a:spcAft>
                <a:spcPts val="0"/>
              </a:spcAft>
              <a:buSzPts val="2200"/>
              <a:buChar char="●"/>
            </a:pPr>
            <a:r>
              <a:rPr lang="en" sz="2200"/>
              <a:t>The Constitution states that the country’s capital city must be in a district, not a state.</a:t>
            </a:r>
            <a:endParaRPr sz="2200"/>
          </a:p>
          <a:p>
            <a:pPr indent="-368300" lvl="0" marL="457200" rtl="0" algn="l">
              <a:spcBef>
                <a:spcPts val="0"/>
              </a:spcBef>
              <a:spcAft>
                <a:spcPts val="0"/>
              </a:spcAft>
              <a:buSzPts val="2200"/>
              <a:buChar char="●"/>
            </a:pPr>
            <a:r>
              <a:rPr lang="en" sz="2200"/>
              <a:t>Founding fathers were concerned that if D.C. became a state, its proximity to the capital would be problematic.</a:t>
            </a:r>
            <a:endParaRPr sz="2200"/>
          </a:p>
        </p:txBody>
      </p:sp>
      <p:pic>
        <p:nvPicPr>
          <p:cNvPr id="62" name="Google Shape;62;p11"/>
          <p:cNvPicPr preferRelativeResize="0"/>
          <p:nvPr/>
        </p:nvPicPr>
        <p:blipFill>
          <a:blip r:embed="rId3">
            <a:alphaModFix/>
          </a:blip>
          <a:stretch>
            <a:fillRect/>
          </a:stretch>
        </p:blipFill>
        <p:spPr>
          <a:xfrm>
            <a:off x="296700" y="1502300"/>
            <a:ext cx="4062900" cy="268964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2"/>
          <p:cNvSpPr txBox="1"/>
          <p:nvPr>
            <p:ph type="title"/>
          </p:nvPr>
        </p:nvSpPr>
        <p:spPr>
          <a:xfrm>
            <a:off x="296700" y="225800"/>
            <a:ext cx="8520600" cy="692700"/>
          </a:xfrm>
          <a:prstGeom prst="rect">
            <a:avLst/>
          </a:prstGeom>
        </p:spPr>
        <p:txBody>
          <a:bodyPr anchorCtr="0" anchor="ctr" bIns="91425" lIns="91425" spcFirstLastPara="1" rIns="91425" wrap="square" tIns="91425">
            <a:spAutoFit/>
          </a:bodyPr>
          <a:lstStyle/>
          <a:p>
            <a:pPr indent="0" lvl="0" marL="0" rtl="0" algn="l">
              <a:spcBef>
                <a:spcPts val="0"/>
              </a:spcBef>
              <a:spcAft>
                <a:spcPts val="0"/>
              </a:spcAft>
              <a:buNone/>
            </a:pPr>
            <a:r>
              <a:rPr lang="en" sz="3300"/>
              <a:t>Congressional Foundations</a:t>
            </a:r>
            <a:endParaRPr sz="3300"/>
          </a:p>
        </p:txBody>
      </p:sp>
      <p:sp>
        <p:nvSpPr>
          <p:cNvPr id="68" name="Google Shape;68;p12"/>
          <p:cNvSpPr txBox="1"/>
          <p:nvPr>
            <p:ph idx="4294967295" type="body"/>
          </p:nvPr>
        </p:nvSpPr>
        <p:spPr>
          <a:xfrm>
            <a:off x="398800" y="2154350"/>
            <a:ext cx="4107600" cy="1230900"/>
          </a:xfrm>
          <a:prstGeom prst="rect">
            <a:avLst/>
          </a:prstGeom>
        </p:spPr>
        <p:txBody>
          <a:bodyPr anchorCtr="0" anchor="ctr" bIns="91425" lIns="91425" spcFirstLastPara="1" rIns="91425" wrap="square" tIns="91425">
            <a:noAutofit/>
          </a:bodyPr>
          <a:lstStyle/>
          <a:p>
            <a:pPr indent="-368300" lvl="0" marL="457200" rtl="0" algn="l">
              <a:spcBef>
                <a:spcPts val="0"/>
              </a:spcBef>
              <a:spcAft>
                <a:spcPts val="0"/>
              </a:spcAft>
              <a:buSzPts val="2200"/>
              <a:buChar char="●"/>
            </a:pPr>
            <a:r>
              <a:rPr lang="en" sz="2200"/>
              <a:t>Passes federal laws</a:t>
            </a:r>
            <a:endParaRPr sz="2200"/>
          </a:p>
          <a:p>
            <a:pPr indent="-368300" lvl="0" marL="457200" rtl="0" algn="l">
              <a:spcBef>
                <a:spcPts val="0"/>
              </a:spcBef>
              <a:spcAft>
                <a:spcPts val="0"/>
              </a:spcAft>
              <a:buSzPts val="2200"/>
              <a:buChar char="●"/>
            </a:pPr>
            <a:r>
              <a:rPr lang="en" sz="2200"/>
              <a:t>Proportional representation of the 50 states</a:t>
            </a:r>
            <a:endParaRPr sz="2200"/>
          </a:p>
        </p:txBody>
      </p:sp>
      <p:sp>
        <p:nvSpPr>
          <p:cNvPr id="69" name="Google Shape;69;p12"/>
          <p:cNvSpPr txBox="1"/>
          <p:nvPr>
            <p:ph idx="4294967295" type="body"/>
          </p:nvPr>
        </p:nvSpPr>
        <p:spPr>
          <a:xfrm>
            <a:off x="296700" y="1574538"/>
            <a:ext cx="3932700" cy="524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 sz="2200"/>
              <a:t>House of Representatives:</a:t>
            </a:r>
            <a:endParaRPr sz="2200"/>
          </a:p>
        </p:txBody>
      </p:sp>
      <p:pic>
        <p:nvPicPr>
          <p:cNvPr id="70" name="Google Shape;70;p12"/>
          <p:cNvPicPr preferRelativeResize="0"/>
          <p:nvPr/>
        </p:nvPicPr>
        <p:blipFill>
          <a:blip r:embed="rId3">
            <a:alphaModFix/>
          </a:blip>
          <a:stretch>
            <a:fillRect/>
          </a:stretch>
        </p:blipFill>
        <p:spPr>
          <a:xfrm>
            <a:off x="5272050" y="1619098"/>
            <a:ext cx="3624051" cy="2806051"/>
          </a:xfrm>
          <a:prstGeom prst="rect">
            <a:avLst/>
          </a:prstGeom>
          <a:noFill/>
          <a:ln cap="flat" cmpd="sng" w="19050">
            <a:solidFill>
              <a:schemeClr val="dk2"/>
            </a:solidFill>
            <a:prstDash val="solid"/>
            <a:round/>
            <a:headEnd len="sm" w="sm" type="none"/>
            <a:tailEnd len="sm" w="sm" type="none"/>
          </a:ln>
        </p:spPr>
      </p:pic>
      <p:sp>
        <p:nvSpPr>
          <p:cNvPr id="71" name="Google Shape;71;p12"/>
          <p:cNvSpPr txBox="1"/>
          <p:nvPr>
            <p:ph idx="4294967295" type="body"/>
          </p:nvPr>
        </p:nvSpPr>
        <p:spPr>
          <a:xfrm>
            <a:off x="296700" y="3385250"/>
            <a:ext cx="3932700" cy="524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 sz="2200"/>
              <a:t>Senate:</a:t>
            </a:r>
            <a:endParaRPr sz="2200"/>
          </a:p>
        </p:txBody>
      </p:sp>
      <p:sp>
        <p:nvSpPr>
          <p:cNvPr id="72" name="Google Shape;72;p12"/>
          <p:cNvSpPr txBox="1"/>
          <p:nvPr>
            <p:ph idx="4294967295" type="body"/>
          </p:nvPr>
        </p:nvSpPr>
        <p:spPr>
          <a:xfrm>
            <a:off x="398800" y="3909350"/>
            <a:ext cx="4778400" cy="875100"/>
          </a:xfrm>
          <a:prstGeom prst="rect">
            <a:avLst/>
          </a:prstGeom>
        </p:spPr>
        <p:txBody>
          <a:bodyPr anchorCtr="0" anchor="ctr" bIns="91425" lIns="91425" spcFirstLastPara="1" rIns="91425" wrap="square" tIns="91425">
            <a:noAutofit/>
          </a:bodyPr>
          <a:lstStyle/>
          <a:p>
            <a:pPr indent="-368300" lvl="0" marL="457200" rtl="0" algn="l">
              <a:spcBef>
                <a:spcPts val="0"/>
              </a:spcBef>
              <a:spcAft>
                <a:spcPts val="0"/>
              </a:spcAft>
              <a:buSzPts val="2200"/>
              <a:buChar char="●"/>
            </a:pPr>
            <a:r>
              <a:rPr lang="en" sz="2200"/>
              <a:t>Small group of elected people</a:t>
            </a:r>
            <a:endParaRPr sz="2200"/>
          </a:p>
          <a:p>
            <a:pPr indent="-368300" lvl="0" marL="457200" rtl="0" algn="l">
              <a:spcBef>
                <a:spcPts val="0"/>
              </a:spcBef>
              <a:spcAft>
                <a:spcPts val="0"/>
              </a:spcAft>
              <a:buSzPts val="2200"/>
              <a:buChar char="●"/>
            </a:pPr>
            <a:r>
              <a:rPr lang="en" sz="2200"/>
              <a:t>Decides the laws of the country</a:t>
            </a:r>
            <a:endParaRPr sz="2200"/>
          </a:p>
        </p:txBody>
      </p:sp>
      <p:sp>
        <p:nvSpPr>
          <p:cNvPr id="73" name="Google Shape;73;p12"/>
          <p:cNvSpPr txBox="1"/>
          <p:nvPr>
            <p:ph idx="4294967295" type="body"/>
          </p:nvPr>
        </p:nvSpPr>
        <p:spPr>
          <a:xfrm>
            <a:off x="296700" y="964175"/>
            <a:ext cx="4107600" cy="524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b="1" lang="en"/>
              <a:t>Congress</a:t>
            </a:r>
            <a:endParaRPr b="1"/>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3"/>
          <p:cNvSpPr txBox="1"/>
          <p:nvPr>
            <p:ph type="title"/>
          </p:nvPr>
        </p:nvSpPr>
        <p:spPr>
          <a:xfrm>
            <a:off x="296700" y="225800"/>
            <a:ext cx="8520600" cy="692700"/>
          </a:xfrm>
          <a:prstGeom prst="rect">
            <a:avLst/>
          </a:prstGeom>
        </p:spPr>
        <p:txBody>
          <a:bodyPr anchorCtr="0" anchor="ctr" bIns="91425" lIns="91425" spcFirstLastPara="1" rIns="91425" wrap="square" tIns="91425">
            <a:spAutoFit/>
          </a:bodyPr>
          <a:lstStyle/>
          <a:p>
            <a:pPr indent="0" lvl="0" marL="0" rtl="0" algn="l">
              <a:spcBef>
                <a:spcPts val="0"/>
              </a:spcBef>
              <a:spcAft>
                <a:spcPts val="0"/>
              </a:spcAft>
              <a:buNone/>
            </a:pPr>
            <a:r>
              <a:rPr lang="en" sz="3300"/>
              <a:t>District of Columbia Government</a:t>
            </a:r>
            <a:endParaRPr sz="3300"/>
          </a:p>
        </p:txBody>
      </p:sp>
      <p:sp>
        <p:nvSpPr>
          <p:cNvPr id="79" name="Google Shape;79;p13"/>
          <p:cNvSpPr txBox="1"/>
          <p:nvPr>
            <p:ph idx="4294967295" type="body"/>
          </p:nvPr>
        </p:nvSpPr>
        <p:spPr>
          <a:xfrm>
            <a:off x="213900" y="918500"/>
            <a:ext cx="4736100" cy="3975600"/>
          </a:xfrm>
          <a:prstGeom prst="rect">
            <a:avLst/>
          </a:prstGeom>
        </p:spPr>
        <p:txBody>
          <a:bodyPr anchorCtr="0" anchor="ctr" bIns="91425" lIns="91425" spcFirstLastPara="1" rIns="91425" wrap="square" tIns="91425">
            <a:noAutofit/>
          </a:bodyPr>
          <a:lstStyle/>
          <a:p>
            <a:pPr indent="-361950" lvl="0" marL="457200" rtl="0" algn="l">
              <a:spcBef>
                <a:spcPts val="0"/>
              </a:spcBef>
              <a:spcAft>
                <a:spcPts val="0"/>
              </a:spcAft>
              <a:buSzPts val="2100"/>
              <a:buChar char="●"/>
            </a:pPr>
            <a:r>
              <a:rPr lang="en" sz="2100"/>
              <a:t>Three branches: executive, legislative, judicial</a:t>
            </a:r>
            <a:endParaRPr sz="2100"/>
          </a:p>
          <a:p>
            <a:pPr indent="-361950" lvl="0" marL="457200" rtl="0" algn="l">
              <a:spcBef>
                <a:spcPts val="0"/>
              </a:spcBef>
              <a:spcAft>
                <a:spcPts val="0"/>
              </a:spcAft>
              <a:buSzPts val="2100"/>
              <a:buChar char="●"/>
            </a:pPr>
            <a:r>
              <a:rPr lang="en" sz="2100"/>
              <a:t>Determined by D.C. Home Rule Act of 1973</a:t>
            </a:r>
            <a:endParaRPr sz="2100"/>
          </a:p>
          <a:p>
            <a:pPr indent="-361950" lvl="0" marL="457200" rtl="0" algn="l">
              <a:spcBef>
                <a:spcPts val="0"/>
              </a:spcBef>
              <a:spcAft>
                <a:spcPts val="0"/>
              </a:spcAft>
              <a:buSzPts val="2100"/>
              <a:buChar char="●"/>
            </a:pPr>
            <a:r>
              <a:rPr lang="en" sz="2100"/>
              <a:t>Local officials have authority to pass laws and govern local affairs</a:t>
            </a:r>
            <a:endParaRPr sz="2100"/>
          </a:p>
          <a:p>
            <a:pPr indent="-361950" lvl="0" marL="457200" rtl="0" algn="l">
              <a:spcBef>
                <a:spcPts val="0"/>
              </a:spcBef>
              <a:spcAft>
                <a:spcPts val="0"/>
              </a:spcAft>
              <a:buSzPts val="2100"/>
              <a:buChar char="●"/>
            </a:pPr>
            <a:r>
              <a:rPr lang="en" sz="2100"/>
              <a:t>Congress has power to overturn local laws</a:t>
            </a:r>
            <a:endParaRPr sz="2100"/>
          </a:p>
          <a:p>
            <a:pPr indent="-361950" lvl="0" marL="457200" rtl="0" algn="l">
              <a:spcBef>
                <a:spcPts val="0"/>
              </a:spcBef>
              <a:spcAft>
                <a:spcPts val="0"/>
              </a:spcAft>
              <a:buSzPts val="2100"/>
              <a:buChar char="●"/>
            </a:pPr>
            <a:r>
              <a:rPr lang="en" sz="2100"/>
              <a:t>D.C. lacks a vote in Congress for federal representation</a:t>
            </a:r>
            <a:endParaRPr sz="2100"/>
          </a:p>
        </p:txBody>
      </p:sp>
      <p:pic>
        <p:nvPicPr>
          <p:cNvPr id="80" name="Google Shape;80;p13"/>
          <p:cNvPicPr preferRelativeResize="0"/>
          <p:nvPr/>
        </p:nvPicPr>
        <p:blipFill>
          <a:blip r:embed="rId3">
            <a:alphaModFix/>
          </a:blip>
          <a:stretch>
            <a:fillRect/>
          </a:stretch>
        </p:blipFill>
        <p:spPr>
          <a:xfrm>
            <a:off x="4996650" y="1884975"/>
            <a:ext cx="3820648" cy="1895951"/>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4"/>
          <p:cNvSpPr txBox="1"/>
          <p:nvPr>
            <p:ph type="title"/>
          </p:nvPr>
        </p:nvSpPr>
        <p:spPr>
          <a:xfrm>
            <a:off x="296700" y="225800"/>
            <a:ext cx="8520600" cy="692700"/>
          </a:xfrm>
          <a:prstGeom prst="rect">
            <a:avLst/>
          </a:prstGeom>
        </p:spPr>
        <p:txBody>
          <a:bodyPr anchorCtr="0" anchor="ctr" bIns="91425" lIns="91425" spcFirstLastPara="1" rIns="91425" wrap="square" tIns="91425">
            <a:spAutoFit/>
          </a:bodyPr>
          <a:lstStyle/>
          <a:p>
            <a:pPr indent="0" lvl="0" marL="0" rtl="0" algn="l">
              <a:spcBef>
                <a:spcPts val="0"/>
              </a:spcBef>
              <a:spcAft>
                <a:spcPts val="0"/>
              </a:spcAft>
              <a:buNone/>
            </a:pPr>
            <a:r>
              <a:rPr lang="en" sz="3300"/>
              <a:t>Lack of Federal Representation</a:t>
            </a:r>
            <a:endParaRPr sz="3300"/>
          </a:p>
        </p:txBody>
      </p:sp>
      <p:sp>
        <p:nvSpPr>
          <p:cNvPr id="86" name="Google Shape;86;p14"/>
          <p:cNvSpPr/>
          <p:nvPr/>
        </p:nvSpPr>
        <p:spPr>
          <a:xfrm>
            <a:off x="4662050" y="1035450"/>
            <a:ext cx="4131600" cy="1925100"/>
          </a:xfrm>
          <a:prstGeom prst="wedgeRoundRectCallout">
            <a:avLst>
              <a:gd fmla="val 123" name="adj1"/>
              <a:gd fmla="val 79303"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200"/>
              <a:t>What impact does this lack of representation in the national political system have on Washington D.C. residents?</a:t>
            </a:r>
            <a:endParaRPr sz="2200">
              <a:solidFill>
                <a:srgbClr val="000000"/>
              </a:solidFill>
            </a:endParaRPr>
          </a:p>
        </p:txBody>
      </p:sp>
      <p:sp>
        <p:nvSpPr>
          <p:cNvPr id="87" name="Google Shape;87;p14"/>
          <p:cNvSpPr txBox="1"/>
          <p:nvPr>
            <p:ph idx="4294967295" type="body"/>
          </p:nvPr>
        </p:nvSpPr>
        <p:spPr>
          <a:xfrm>
            <a:off x="405350" y="1465775"/>
            <a:ext cx="3780300" cy="6927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
              <a:t>Discuss with your partner:</a:t>
            </a:r>
            <a:endParaRPr/>
          </a:p>
        </p:txBody>
      </p:sp>
      <p:pic>
        <p:nvPicPr>
          <p:cNvPr id="88" name="Google Shape;88;p14"/>
          <p:cNvPicPr preferRelativeResize="0"/>
          <p:nvPr/>
        </p:nvPicPr>
        <p:blipFill>
          <a:blip r:embed="rId3">
            <a:alphaModFix/>
          </a:blip>
          <a:stretch>
            <a:fillRect/>
          </a:stretch>
        </p:blipFill>
        <p:spPr>
          <a:xfrm>
            <a:off x="383575" y="2646300"/>
            <a:ext cx="4128650" cy="215722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5"/>
          <p:cNvSpPr txBox="1"/>
          <p:nvPr>
            <p:ph type="title"/>
          </p:nvPr>
        </p:nvSpPr>
        <p:spPr>
          <a:xfrm>
            <a:off x="296700" y="225800"/>
            <a:ext cx="8520600" cy="692700"/>
          </a:xfrm>
          <a:prstGeom prst="rect">
            <a:avLst/>
          </a:prstGeom>
        </p:spPr>
        <p:txBody>
          <a:bodyPr anchorCtr="0" anchor="ctr" bIns="91425" lIns="91425" spcFirstLastPara="1" rIns="91425" wrap="square" tIns="91425">
            <a:spAutoFit/>
          </a:bodyPr>
          <a:lstStyle/>
          <a:p>
            <a:pPr indent="0" lvl="0" marL="0" rtl="0" algn="l">
              <a:spcBef>
                <a:spcPts val="0"/>
              </a:spcBef>
              <a:spcAft>
                <a:spcPts val="0"/>
              </a:spcAft>
              <a:buNone/>
            </a:pPr>
            <a:r>
              <a:rPr lang="en" sz="3300"/>
              <a:t>Impact on Citizens</a:t>
            </a:r>
            <a:endParaRPr sz="3300"/>
          </a:p>
        </p:txBody>
      </p:sp>
      <p:sp>
        <p:nvSpPr>
          <p:cNvPr id="94" name="Google Shape;94;p15"/>
          <p:cNvSpPr txBox="1"/>
          <p:nvPr>
            <p:ph idx="4294967295" type="body"/>
          </p:nvPr>
        </p:nvSpPr>
        <p:spPr>
          <a:xfrm>
            <a:off x="366000" y="918500"/>
            <a:ext cx="8412000" cy="6927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rPr b="1" lang="en"/>
              <a:t>Residents of Washington, D.C.</a:t>
            </a:r>
            <a:endParaRPr b="1"/>
          </a:p>
        </p:txBody>
      </p:sp>
      <p:pic>
        <p:nvPicPr>
          <p:cNvPr id="95" name="Google Shape;95;p15"/>
          <p:cNvPicPr preferRelativeResize="0"/>
          <p:nvPr/>
        </p:nvPicPr>
        <p:blipFill>
          <a:blip r:embed="rId3">
            <a:alphaModFix/>
          </a:blip>
          <a:stretch>
            <a:fillRect/>
          </a:stretch>
        </p:blipFill>
        <p:spPr>
          <a:xfrm>
            <a:off x="5383750" y="1611200"/>
            <a:ext cx="3394255" cy="3227500"/>
          </a:xfrm>
          <a:prstGeom prst="rect">
            <a:avLst/>
          </a:prstGeom>
          <a:noFill/>
          <a:ln cap="flat" cmpd="sng" w="19050">
            <a:solidFill>
              <a:schemeClr val="dk2"/>
            </a:solidFill>
            <a:prstDash val="solid"/>
            <a:round/>
            <a:headEnd len="sm" w="sm" type="none"/>
            <a:tailEnd len="sm" w="sm" type="none"/>
          </a:ln>
        </p:spPr>
      </p:pic>
      <p:sp>
        <p:nvSpPr>
          <p:cNvPr id="96" name="Google Shape;96;p15"/>
          <p:cNvSpPr txBox="1"/>
          <p:nvPr>
            <p:ph idx="4294967295" type="body"/>
          </p:nvPr>
        </p:nvSpPr>
        <p:spPr>
          <a:xfrm>
            <a:off x="220500" y="1629000"/>
            <a:ext cx="5073300" cy="3227400"/>
          </a:xfrm>
          <a:prstGeom prst="rect">
            <a:avLst/>
          </a:prstGeom>
        </p:spPr>
        <p:txBody>
          <a:bodyPr anchorCtr="0" anchor="ctr" bIns="91425" lIns="91425" spcFirstLastPara="1" rIns="91425" wrap="square" tIns="91425">
            <a:noAutofit/>
          </a:bodyPr>
          <a:lstStyle/>
          <a:p>
            <a:pPr indent="-368300" lvl="0" marL="457200" rtl="0" algn="l">
              <a:spcBef>
                <a:spcPts val="0"/>
              </a:spcBef>
              <a:spcAft>
                <a:spcPts val="0"/>
              </a:spcAft>
              <a:buSzPts val="2200"/>
              <a:buChar char="●"/>
            </a:pPr>
            <a:r>
              <a:rPr lang="en" sz="2200"/>
              <a:t>Do not have a vote in Congress</a:t>
            </a:r>
            <a:endParaRPr sz="2200"/>
          </a:p>
          <a:p>
            <a:pPr indent="-368300" lvl="0" marL="457200" rtl="0" algn="l">
              <a:spcBef>
                <a:spcPts val="0"/>
              </a:spcBef>
              <a:spcAft>
                <a:spcPts val="0"/>
              </a:spcAft>
              <a:buSzPts val="2200"/>
              <a:buChar char="●"/>
            </a:pPr>
            <a:r>
              <a:rPr lang="en" sz="2200"/>
              <a:t>Elect only one non-voting representative to the House, along with a shadow representative and two shadow senators</a:t>
            </a:r>
            <a:endParaRPr sz="2200"/>
          </a:p>
          <a:p>
            <a:pPr indent="-368300" lvl="0" marL="457200" rtl="0" algn="l">
              <a:spcBef>
                <a:spcPts val="0"/>
              </a:spcBef>
              <a:spcAft>
                <a:spcPts val="0"/>
              </a:spcAft>
              <a:buSzPts val="2200"/>
              <a:buChar char="●"/>
            </a:pPr>
            <a:r>
              <a:rPr lang="en" sz="2200"/>
              <a:t>Pay the highest average per capita federal income taxes in the United States</a:t>
            </a:r>
            <a:endParaRPr sz="22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6"/>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Let's </a:t>
            </a:r>
            <a:r>
              <a:rPr lang="en"/>
              <a:t>Compare</a:t>
            </a:r>
            <a:endParaRPr/>
          </a:p>
        </p:txBody>
      </p:sp>
      <p:sp>
        <p:nvSpPr>
          <p:cNvPr id="102" name="Google Shape;102;p16"/>
          <p:cNvSpPr/>
          <p:nvPr/>
        </p:nvSpPr>
        <p:spPr>
          <a:xfrm>
            <a:off x="481275" y="849425"/>
            <a:ext cx="4061700" cy="941100"/>
          </a:xfrm>
          <a:prstGeom prst="wedgeRoundRectCallout">
            <a:avLst>
              <a:gd fmla="val -20917" name="adj1"/>
              <a:gd fmla="val 67047"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200"/>
              <a:t>What do the pictures have in common?</a:t>
            </a:r>
            <a:endParaRPr sz="2200">
              <a:solidFill>
                <a:srgbClr val="000000"/>
              </a:solidFill>
            </a:endParaRPr>
          </a:p>
        </p:txBody>
      </p:sp>
      <p:sp>
        <p:nvSpPr>
          <p:cNvPr id="103" name="Google Shape;103;p16"/>
          <p:cNvSpPr/>
          <p:nvPr/>
        </p:nvSpPr>
        <p:spPr>
          <a:xfrm>
            <a:off x="4739725" y="849425"/>
            <a:ext cx="3981600" cy="941100"/>
          </a:xfrm>
          <a:prstGeom prst="wedgeRoundRectCallout">
            <a:avLst>
              <a:gd fmla="val -23995" name="adj1"/>
              <a:gd fmla="val 67047" name="adj2"/>
              <a:gd fmla="val 0" name="adj3"/>
            </a:avLst>
          </a:prstGeom>
          <a:solidFill>
            <a:srgbClr val="27AEB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200"/>
              <a:t>What is different about them?</a:t>
            </a:r>
            <a:endParaRPr sz="2200"/>
          </a:p>
        </p:txBody>
      </p:sp>
      <p:pic>
        <p:nvPicPr>
          <p:cNvPr id="104" name="Google Shape;104;p16"/>
          <p:cNvPicPr preferRelativeResize="0"/>
          <p:nvPr/>
        </p:nvPicPr>
        <p:blipFill>
          <a:blip r:embed="rId3">
            <a:alphaModFix/>
          </a:blip>
          <a:stretch>
            <a:fillRect/>
          </a:stretch>
        </p:blipFill>
        <p:spPr>
          <a:xfrm>
            <a:off x="969100" y="2124650"/>
            <a:ext cx="2925264" cy="2764374"/>
          </a:xfrm>
          <a:prstGeom prst="rect">
            <a:avLst/>
          </a:prstGeom>
          <a:noFill/>
          <a:ln cap="flat" cmpd="sng" w="19050">
            <a:solidFill>
              <a:schemeClr val="dk2"/>
            </a:solidFill>
            <a:prstDash val="solid"/>
            <a:round/>
            <a:headEnd len="sm" w="sm" type="none"/>
            <a:tailEnd len="sm" w="sm" type="none"/>
          </a:ln>
        </p:spPr>
      </p:pic>
      <p:pic>
        <p:nvPicPr>
          <p:cNvPr id="105" name="Google Shape;105;p16"/>
          <p:cNvPicPr preferRelativeResize="0"/>
          <p:nvPr/>
        </p:nvPicPr>
        <p:blipFill>
          <a:blip r:embed="rId4">
            <a:alphaModFix/>
          </a:blip>
          <a:stretch>
            <a:fillRect/>
          </a:stretch>
        </p:blipFill>
        <p:spPr>
          <a:xfrm>
            <a:off x="5107400" y="2124650"/>
            <a:ext cx="3266600" cy="276437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